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8D_B70F0FE8.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22"/>
  </p:notesMasterIdLst>
  <p:sldIdLst>
    <p:sldId id="258" r:id="rId6"/>
    <p:sldId id="395" r:id="rId7"/>
    <p:sldId id="385" r:id="rId8"/>
    <p:sldId id="386" r:id="rId9"/>
    <p:sldId id="403" r:id="rId10"/>
    <p:sldId id="388" r:id="rId11"/>
    <p:sldId id="396" r:id="rId12"/>
    <p:sldId id="402" r:id="rId13"/>
    <p:sldId id="391" r:id="rId14"/>
    <p:sldId id="398" r:id="rId15"/>
    <p:sldId id="399" r:id="rId16"/>
    <p:sldId id="400" r:id="rId17"/>
    <p:sldId id="397" r:id="rId18"/>
    <p:sldId id="393" r:id="rId19"/>
    <p:sldId id="394" r:id="rId20"/>
    <p:sldId id="306" r:id="rId2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B7FFED-C3F4-2AA9-8C13-574D1CA3C323}" name="Buffy Beattie" initials="BB" userId="S::bbeattie@huronconsultinggroup.com::6bb2fc35-ab95-4fb7-a241-2c8221759b1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DF"/>
    <a:srgbClr val="D5F3FF"/>
    <a:srgbClr val="ADEEF1"/>
    <a:srgbClr val="AFE8FF"/>
    <a:srgbClr val="F9B1C2"/>
    <a:srgbClr val="85DCFF"/>
    <a:srgbClr val="90E8EC"/>
    <a:srgbClr val="25CAD3"/>
    <a:srgbClr val="EF3F6B"/>
    <a:srgbClr val="1D32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2609" autoAdjust="0"/>
  </p:normalViewPr>
  <p:slideViewPr>
    <p:cSldViewPr>
      <p:cViewPr varScale="1">
        <p:scale>
          <a:sx n="104" d="100"/>
          <a:sy n="104" d="100"/>
        </p:scale>
        <p:origin x="834" y="108"/>
      </p:cViewPr>
      <p:guideLst>
        <p:guide orient="horz" pos="2160"/>
        <p:guide pos="3839"/>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comments/modernComment_18D_B70F0FE8.xml><?xml version="1.0" encoding="utf-8"?>
<p188:cmLst xmlns:a="http://schemas.openxmlformats.org/drawingml/2006/main" xmlns:r="http://schemas.openxmlformats.org/officeDocument/2006/relationships" xmlns:p188="http://schemas.microsoft.com/office/powerpoint/2018/8/main">
  <p188:cm id="{93E9710C-314A-4B71-984F-D500E8BFB8B2}" authorId="{BFB7FFED-C3F4-2AA9-8C13-574D1CA3C323}" created="2022-03-14T12:56:59.560">
    <ac:deMkLst xmlns:ac="http://schemas.microsoft.com/office/drawing/2013/main/command">
      <pc:docMk xmlns:pc="http://schemas.microsoft.com/office/powerpoint/2013/main/command"/>
      <pc:sldMk xmlns:pc="http://schemas.microsoft.com/office/powerpoint/2013/main/command" cId="3071217640" sldId="397"/>
      <ac:spMk id="6" creationId="{F10AA488-4B9F-4496-A3B2-46EBC9997F2F}"/>
    </ac:deMkLst>
    <p188:txBody>
      <a:bodyPr/>
      <a:lstStyle/>
      <a:p>
        <a:r>
          <a:rPr lang="en-US"/>
          <a:t>Do we also want to show a completed non-NIH S2S example? If so, let's add that here &amp; make sure we complete an additional proposal in our preparation steps</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FB4762-0C96-43F8-94E1-3E09BFB6F1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2536FC1-3BD5-4E0F-B872-FB26546EFD38}">
      <dgm:prSet phldrT="[Text]"/>
      <dgm:spPr>
        <a:solidFill>
          <a:srgbClr val="232D4B"/>
        </a:solidFill>
      </dgm:spPr>
      <dgm:t>
        <a:bodyPr/>
        <a:lstStyle/>
        <a:p>
          <a:r>
            <a:rPr lang="en-US" dirty="0"/>
            <a:t>Welcome and Training Tips</a:t>
          </a:r>
        </a:p>
      </dgm:t>
    </dgm:pt>
    <dgm:pt modelId="{09D3A793-1867-419D-AC18-0B59A70585E7}" type="parTrans" cxnId="{41B02311-F98C-41B9-A7FB-3F26E4FFDB65}">
      <dgm:prSet/>
      <dgm:spPr/>
      <dgm:t>
        <a:bodyPr/>
        <a:lstStyle/>
        <a:p>
          <a:endParaRPr lang="en-US"/>
        </a:p>
      </dgm:t>
    </dgm:pt>
    <dgm:pt modelId="{78ED7066-B2F1-4559-AA29-C8FA596EEAA0}" type="sibTrans" cxnId="{41B02311-F98C-41B9-A7FB-3F26E4FFDB65}">
      <dgm:prSet/>
      <dgm:spPr/>
      <dgm:t>
        <a:bodyPr/>
        <a:lstStyle/>
        <a:p>
          <a:endParaRPr lang="en-US"/>
        </a:p>
      </dgm:t>
    </dgm:pt>
    <dgm:pt modelId="{7CF3C46A-6A7D-4F62-B3A4-27BF27656DA4}">
      <dgm:prSet phldrT="[Text]"/>
      <dgm:spPr>
        <a:solidFill>
          <a:srgbClr val="009FDF"/>
        </a:solidFill>
      </dgm:spPr>
      <dgm:t>
        <a:bodyPr/>
        <a:lstStyle/>
        <a:p>
          <a:r>
            <a:rPr lang="en-US" dirty="0"/>
            <a:t>Resources and Support</a:t>
          </a:r>
        </a:p>
      </dgm:t>
    </dgm:pt>
    <dgm:pt modelId="{B398C0BE-9B16-4092-B1F8-526FEDA4DFD3}" type="parTrans" cxnId="{99B595DB-9113-48EB-92D7-AD2D67AA9ADD}">
      <dgm:prSet/>
      <dgm:spPr/>
      <dgm:t>
        <a:bodyPr/>
        <a:lstStyle/>
        <a:p>
          <a:endParaRPr lang="en-US"/>
        </a:p>
      </dgm:t>
    </dgm:pt>
    <dgm:pt modelId="{E217ABA0-F9D5-4DA4-AD7E-E9C64811056D}" type="sibTrans" cxnId="{99B595DB-9113-48EB-92D7-AD2D67AA9ADD}">
      <dgm:prSet/>
      <dgm:spPr/>
      <dgm:t>
        <a:bodyPr/>
        <a:lstStyle/>
        <a:p>
          <a:endParaRPr lang="en-US"/>
        </a:p>
      </dgm:t>
    </dgm:pt>
    <dgm:pt modelId="{765B4F82-45F4-47A9-B991-D9479C7809BF}">
      <dgm:prSet phldrT="[Text]"/>
      <dgm:spPr>
        <a:solidFill>
          <a:srgbClr val="FDDA24"/>
        </a:solidFill>
      </dgm:spPr>
      <dgm:t>
        <a:bodyPr/>
        <a:lstStyle/>
        <a:p>
          <a:r>
            <a:rPr lang="en-US" dirty="0"/>
            <a:t>Grants.gov Proposal Overview</a:t>
          </a:r>
        </a:p>
      </dgm:t>
    </dgm:pt>
    <dgm:pt modelId="{0A51F002-FAA1-44D1-BCB3-03A944E1EF35}" type="parTrans" cxnId="{A5C9C95C-FD7D-40B8-BABC-974EC13389C7}">
      <dgm:prSet/>
      <dgm:spPr/>
      <dgm:t>
        <a:bodyPr/>
        <a:lstStyle/>
        <a:p>
          <a:endParaRPr lang="en-US"/>
        </a:p>
      </dgm:t>
    </dgm:pt>
    <dgm:pt modelId="{12701D0A-53FF-4275-8507-D339AA6E3D9B}" type="sibTrans" cxnId="{A5C9C95C-FD7D-40B8-BABC-974EC13389C7}">
      <dgm:prSet/>
      <dgm:spPr/>
      <dgm:t>
        <a:bodyPr/>
        <a:lstStyle/>
        <a:p>
          <a:endParaRPr lang="en-US"/>
        </a:p>
      </dgm:t>
    </dgm:pt>
    <dgm:pt modelId="{04DED21A-3C42-464D-A16C-B10FD80A6FA5}">
      <dgm:prSet phldrT="[Text]"/>
      <dgm:spPr>
        <a:solidFill>
          <a:srgbClr val="25CAD3"/>
        </a:solidFill>
      </dgm:spPr>
      <dgm:t>
        <a:bodyPr/>
        <a:lstStyle/>
        <a:p>
          <a:r>
            <a:rPr lang="en-US" dirty="0"/>
            <a:t>Grants.gov Proposal Demonstration</a:t>
          </a:r>
        </a:p>
      </dgm:t>
    </dgm:pt>
    <dgm:pt modelId="{1F5DE862-CC68-4826-82AB-539A1A2D6EA2}" type="parTrans" cxnId="{845E3CD5-CA2B-4FD9-B029-B0FB4AA7A1EA}">
      <dgm:prSet/>
      <dgm:spPr/>
      <dgm:t>
        <a:bodyPr/>
        <a:lstStyle/>
        <a:p>
          <a:endParaRPr lang="en-US"/>
        </a:p>
      </dgm:t>
    </dgm:pt>
    <dgm:pt modelId="{DAB97720-864C-4E76-BD5E-3CA8F77C976A}" type="sibTrans" cxnId="{845E3CD5-CA2B-4FD9-B029-B0FB4AA7A1EA}">
      <dgm:prSet/>
      <dgm:spPr/>
      <dgm:t>
        <a:bodyPr/>
        <a:lstStyle/>
        <a:p>
          <a:endParaRPr lang="en-US"/>
        </a:p>
      </dgm:t>
    </dgm:pt>
    <dgm:pt modelId="{65252975-E98F-4E92-89A5-E916957E4E3F}">
      <dgm:prSet phldrT="[Text]"/>
      <dgm:spPr>
        <a:solidFill>
          <a:srgbClr val="EF3F6B"/>
        </a:solidFill>
      </dgm:spPr>
      <dgm:t>
        <a:bodyPr/>
        <a:lstStyle/>
        <a:p>
          <a:r>
            <a:rPr lang="en-US" dirty="0"/>
            <a:t>Hands-On Exercise</a:t>
          </a:r>
        </a:p>
      </dgm:t>
    </dgm:pt>
    <dgm:pt modelId="{F4F323A1-C65B-4F3C-89D5-C634E1FE509E}" type="parTrans" cxnId="{B7C63D6A-9289-4B24-AFDF-02282409E95C}">
      <dgm:prSet/>
      <dgm:spPr/>
      <dgm:t>
        <a:bodyPr/>
        <a:lstStyle/>
        <a:p>
          <a:endParaRPr lang="en-US"/>
        </a:p>
      </dgm:t>
    </dgm:pt>
    <dgm:pt modelId="{1059C190-C967-48C1-886E-A2316D240B2F}" type="sibTrans" cxnId="{B7C63D6A-9289-4B24-AFDF-02282409E95C}">
      <dgm:prSet/>
      <dgm:spPr/>
      <dgm:t>
        <a:bodyPr/>
        <a:lstStyle/>
        <a:p>
          <a:endParaRPr lang="en-US"/>
        </a:p>
      </dgm:t>
    </dgm:pt>
    <dgm:pt modelId="{8113CA5D-7EDF-4D81-A12A-9B1A13F86EE5}">
      <dgm:prSet phldrT="[Text]"/>
      <dgm:spPr>
        <a:solidFill>
          <a:srgbClr val="62BB46"/>
        </a:solidFill>
      </dgm:spPr>
      <dgm:t>
        <a:bodyPr/>
        <a:lstStyle/>
        <a:p>
          <a:r>
            <a:rPr lang="en-US" dirty="0"/>
            <a:t>Wrap-Up</a:t>
          </a:r>
        </a:p>
      </dgm:t>
    </dgm:pt>
    <dgm:pt modelId="{8F767DFC-61AB-4F26-B5C0-16553096C614}" type="parTrans" cxnId="{5C17ED4F-B64E-4E82-BDA0-EA836A25368B}">
      <dgm:prSet/>
      <dgm:spPr/>
      <dgm:t>
        <a:bodyPr/>
        <a:lstStyle/>
        <a:p>
          <a:endParaRPr lang="en-US"/>
        </a:p>
      </dgm:t>
    </dgm:pt>
    <dgm:pt modelId="{3C2FA231-B891-4E8C-8517-29713A55A580}" type="sibTrans" cxnId="{5C17ED4F-B64E-4E82-BDA0-EA836A25368B}">
      <dgm:prSet/>
      <dgm:spPr/>
      <dgm:t>
        <a:bodyPr/>
        <a:lstStyle/>
        <a:p>
          <a:endParaRPr lang="en-US"/>
        </a:p>
      </dgm:t>
    </dgm:pt>
    <dgm:pt modelId="{54FA31BC-B3B1-46B5-8191-1B59B627DE32}" type="pres">
      <dgm:prSet presAssocID="{D9FB4762-0C96-43F8-94E1-3E09BFB6F1E2}" presName="linear" presStyleCnt="0">
        <dgm:presLayoutVars>
          <dgm:animLvl val="lvl"/>
          <dgm:resizeHandles val="exact"/>
        </dgm:presLayoutVars>
      </dgm:prSet>
      <dgm:spPr/>
    </dgm:pt>
    <dgm:pt modelId="{AD96B6F0-D8CD-4C31-B086-58B5C9437381}" type="pres">
      <dgm:prSet presAssocID="{72536FC1-3BD5-4E0F-B872-FB26546EFD38}" presName="parentText" presStyleLbl="node1" presStyleIdx="0" presStyleCnt="6">
        <dgm:presLayoutVars>
          <dgm:chMax val="0"/>
          <dgm:bulletEnabled val="1"/>
        </dgm:presLayoutVars>
      </dgm:prSet>
      <dgm:spPr/>
    </dgm:pt>
    <dgm:pt modelId="{515DD444-B6AF-4E58-A0B3-ADF23431726B}" type="pres">
      <dgm:prSet presAssocID="{78ED7066-B2F1-4559-AA29-C8FA596EEAA0}" presName="spacer" presStyleCnt="0"/>
      <dgm:spPr/>
    </dgm:pt>
    <dgm:pt modelId="{1BD68BC3-A283-4FE8-9A7B-127847A5B737}" type="pres">
      <dgm:prSet presAssocID="{7CF3C46A-6A7D-4F62-B3A4-27BF27656DA4}" presName="parentText" presStyleLbl="node1" presStyleIdx="1" presStyleCnt="6">
        <dgm:presLayoutVars>
          <dgm:chMax val="0"/>
          <dgm:bulletEnabled val="1"/>
        </dgm:presLayoutVars>
      </dgm:prSet>
      <dgm:spPr/>
    </dgm:pt>
    <dgm:pt modelId="{2DC6F073-C393-4514-9378-702F8775132D}" type="pres">
      <dgm:prSet presAssocID="{E217ABA0-F9D5-4DA4-AD7E-E9C64811056D}" presName="spacer" presStyleCnt="0"/>
      <dgm:spPr/>
    </dgm:pt>
    <dgm:pt modelId="{6DCB8DB3-F3EA-4A55-8520-5C31F3CC8D39}" type="pres">
      <dgm:prSet presAssocID="{765B4F82-45F4-47A9-B991-D9479C7809BF}" presName="parentText" presStyleLbl="node1" presStyleIdx="2" presStyleCnt="6">
        <dgm:presLayoutVars>
          <dgm:chMax val="0"/>
          <dgm:bulletEnabled val="1"/>
        </dgm:presLayoutVars>
      </dgm:prSet>
      <dgm:spPr/>
    </dgm:pt>
    <dgm:pt modelId="{2EB3D98E-0E9B-4C88-B921-6A64022C38DD}" type="pres">
      <dgm:prSet presAssocID="{12701D0A-53FF-4275-8507-D339AA6E3D9B}" presName="spacer" presStyleCnt="0"/>
      <dgm:spPr/>
    </dgm:pt>
    <dgm:pt modelId="{068C6E67-FA20-4D2E-AF6E-5984822F00DE}" type="pres">
      <dgm:prSet presAssocID="{04DED21A-3C42-464D-A16C-B10FD80A6FA5}" presName="parentText" presStyleLbl="node1" presStyleIdx="3" presStyleCnt="6">
        <dgm:presLayoutVars>
          <dgm:chMax val="0"/>
          <dgm:bulletEnabled val="1"/>
        </dgm:presLayoutVars>
      </dgm:prSet>
      <dgm:spPr/>
    </dgm:pt>
    <dgm:pt modelId="{B75246DE-76C7-48E4-B848-131A37D9121D}" type="pres">
      <dgm:prSet presAssocID="{DAB97720-864C-4E76-BD5E-3CA8F77C976A}" presName="spacer" presStyleCnt="0"/>
      <dgm:spPr/>
    </dgm:pt>
    <dgm:pt modelId="{8615AF7D-725A-48D6-A06C-51DDF7DEA1B4}" type="pres">
      <dgm:prSet presAssocID="{65252975-E98F-4E92-89A5-E916957E4E3F}" presName="parentText" presStyleLbl="node1" presStyleIdx="4" presStyleCnt="6">
        <dgm:presLayoutVars>
          <dgm:chMax val="0"/>
          <dgm:bulletEnabled val="1"/>
        </dgm:presLayoutVars>
      </dgm:prSet>
      <dgm:spPr/>
    </dgm:pt>
    <dgm:pt modelId="{4D78CBD2-50DE-46FA-99D2-E0326FFB1E8F}" type="pres">
      <dgm:prSet presAssocID="{1059C190-C967-48C1-886E-A2316D240B2F}" presName="spacer" presStyleCnt="0"/>
      <dgm:spPr/>
    </dgm:pt>
    <dgm:pt modelId="{FE591F8B-2E6F-414E-B352-EF202ABAADEA}" type="pres">
      <dgm:prSet presAssocID="{8113CA5D-7EDF-4D81-A12A-9B1A13F86EE5}" presName="parentText" presStyleLbl="node1" presStyleIdx="5" presStyleCnt="6">
        <dgm:presLayoutVars>
          <dgm:chMax val="0"/>
          <dgm:bulletEnabled val="1"/>
        </dgm:presLayoutVars>
      </dgm:prSet>
      <dgm:spPr/>
    </dgm:pt>
  </dgm:ptLst>
  <dgm:cxnLst>
    <dgm:cxn modelId="{94B17F0B-B690-41E8-B81B-BA5112274527}" type="presOf" srcId="{765B4F82-45F4-47A9-B991-D9479C7809BF}" destId="{6DCB8DB3-F3EA-4A55-8520-5C31F3CC8D39}" srcOrd="0" destOrd="0" presId="urn:microsoft.com/office/officeart/2005/8/layout/vList2"/>
    <dgm:cxn modelId="{41B02311-F98C-41B9-A7FB-3F26E4FFDB65}" srcId="{D9FB4762-0C96-43F8-94E1-3E09BFB6F1E2}" destId="{72536FC1-3BD5-4E0F-B872-FB26546EFD38}" srcOrd="0" destOrd="0" parTransId="{09D3A793-1867-419D-AC18-0B59A70585E7}" sibTransId="{78ED7066-B2F1-4559-AA29-C8FA596EEAA0}"/>
    <dgm:cxn modelId="{E6B9EF25-E824-46D2-AB51-DD0F10840246}" type="presOf" srcId="{D9FB4762-0C96-43F8-94E1-3E09BFB6F1E2}" destId="{54FA31BC-B3B1-46B5-8191-1B59B627DE32}" srcOrd="0" destOrd="0" presId="urn:microsoft.com/office/officeart/2005/8/layout/vList2"/>
    <dgm:cxn modelId="{86CFFC29-5E13-46A8-BA1F-756CF585DDE4}" type="presOf" srcId="{04DED21A-3C42-464D-A16C-B10FD80A6FA5}" destId="{068C6E67-FA20-4D2E-AF6E-5984822F00DE}" srcOrd="0" destOrd="0" presId="urn:microsoft.com/office/officeart/2005/8/layout/vList2"/>
    <dgm:cxn modelId="{A5C9C95C-FD7D-40B8-BABC-974EC13389C7}" srcId="{D9FB4762-0C96-43F8-94E1-3E09BFB6F1E2}" destId="{765B4F82-45F4-47A9-B991-D9479C7809BF}" srcOrd="2" destOrd="0" parTransId="{0A51F002-FAA1-44D1-BCB3-03A944E1EF35}" sibTransId="{12701D0A-53FF-4275-8507-D339AA6E3D9B}"/>
    <dgm:cxn modelId="{521EC161-C317-43DF-9416-3798C785CD3B}" type="presOf" srcId="{8113CA5D-7EDF-4D81-A12A-9B1A13F86EE5}" destId="{FE591F8B-2E6F-414E-B352-EF202ABAADEA}" srcOrd="0" destOrd="0" presId="urn:microsoft.com/office/officeart/2005/8/layout/vList2"/>
    <dgm:cxn modelId="{BA6FC865-D9B4-4A71-B369-04DE88CAF470}" type="presOf" srcId="{72536FC1-3BD5-4E0F-B872-FB26546EFD38}" destId="{AD96B6F0-D8CD-4C31-B086-58B5C9437381}" srcOrd="0" destOrd="0" presId="urn:microsoft.com/office/officeart/2005/8/layout/vList2"/>
    <dgm:cxn modelId="{B7C63D6A-9289-4B24-AFDF-02282409E95C}" srcId="{D9FB4762-0C96-43F8-94E1-3E09BFB6F1E2}" destId="{65252975-E98F-4E92-89A5-E916957E4E3F}" srcOrd="4" destOrd="0" parTransId="{F4F323A1-C65B-4F3C-89D5-C634E1FE509E}" sibTransId="{1059C190-C967-48C1-886E-A2316D240B2F}"/>
    <dgm:cxn modelId="{5C17ED4F-B64E-4E82-BDA0-EA836A25368B}" srcId="{D9FB4762-0C96-43F8-94E1-3E09BFB6F1E2}" destId="{8113CA5D-7EDF-4D81-A12A-9B1A13F86EE5}" srcOrd="5" destOrd="0" parTransId="{8F767DFC-61AB-4F26-B5C0-16553096C614}" sibTransId="{3C2FA231-B891-4E8C-8517-29713A55A580}"/>
    <dgm:cxn modelId="{8DB8ED50-ACE2-4F2E-B6BE-DB5ACA88344E}" type="presOf" srcId="{7CF3C46A-6A7D-4F62-B3A4-27BF27656DA4}" destId="{1BD68BC3-A283-4FE8-9A7B-127847A5B737}" srcOrd="0" destOrd="0" presId="urn:microsoft.com/office/officeart/2005/8/layout/vList2"/>
    <dgm:cxn modelId="{C6E74175-0AA9-4997-BE1F-E8CE498F4631}" type="presOf" srcId="{65252975-E98F-4E92-89A5-E916957E4E3F}" destId="{8615AF7D-725A-48D6-A06C-51DDF7DEA1B4}" srcOrd="0" destOrd="0" presId="urn:microsoft.com/office/officeart/2005/8/layout/vList2"/>
    <dgm:cxn modelId="{845E3CD5-CA2B-4FD9-B029-B0FB4AA7A1EA}" srcId="{D9FB4762-0C96-43F8-94E1-3E09BFB6F1E2}" destId="{04DED21A-3C42-464D-A16C-B10FD80A6FA5}" srcOrd="3" destOrd="0" parTransId="{1F5DE862-CC68-4826-82AB-539A1A2D6EA2}" sibTransId="{DAB97720-864C-4E76-BD5E-3CA8F77C976A}"/>
    <dgm:cxn modelId="{99B595DB-9113-48EB-92D7-AD2D67AA9ADD}" srcId="{D9FB4762-0C96-43F8-94E1-3E09BFB6F1E2}" destId="{7CF3C46A-6A7D-4F62-B3A4-27BF27656DA4}" srcOrd="1" destOrd="0" parTransId="{B398C0BE-9B16-4092-B1F8-526FEDA4DFD3}" sibTransId="{E217ABA0-F9D5-4DA4-AD7E-E9C64811056D}"/>
    <dgm:cxn modelId="{3F78ACE9-0E76-4402-94BF-C55626FEBCD6}" type="presParOf" srcId="{54FA31BC-B3B1-46B5-8191-1B59B627DE32}" destId="{AD96B6F0-D8CD-4C31-B086-58B5C9437381}" srcOrd="0" destOrd="0" presId="urn:microsoft.com/office/officeart/2005/8/layout/vList2"/>
    <dgm:cxn modelId="{67FE3C90-3CD2-49F7-AC07-F868EC237CF6}" type="presParOf" srcId="{54FA31BC-B3B1-46B5-8191-1B59B627DE32}" destId="{515DD444-B6AF-4E58-A0B3-ADF23431726B}" srcOrd="1" destOrd="0" presId="urn:microsoft.com/office/officeart/2005/8/layout/vList2"/>
    <dgm:cxn modelId="{08E34F8D-5C34-4BD6-9042-C7C4DFCDD5AF}" type="presParOf" srcId="{54FA31BC-B3B1-46B5-8191-1B59B627DE32}" destId="{1BD68BC3-A283-4FE8-9A7B-127847A5B737}" srcOrd="2" destOrd="0" presId="urn:microsoft.com/office/officeart/2005/8/layout/vList2"/>
    <dgm:cxn modelId="{7C576879-1727-42FB-8787-976E4C928B20}" type="presParOf" srcId="{54FA31BC-B3B1-46B5-8191-1B59B627DE32}" destId="{2DC6F073-C393-4514-9378-702F8775132D}" srcOrd="3" destOrd="0" presId="urn:microsoft.com/office/officeart/2005/8/layout/vList2"/>
    <dgm:cxn modelId="{0D4CF226-EFB4-4E87-832B-EF9C94243285}" type="presParOf" srcId="{54FA31BC-B3B1-46B5-8191-1B59B627DE32}" destId="{6DCB8DB3-F3EA-4A55-8520-5C31F3CC8D39}" srcOrd="4" destOrd="0" presId="urn:microsoft.com/office/officeart/2005/8/layout/vList2"/>
    <dgm:cxn modelId="{B6390683-E69E-400C-8698-8D6A42629524}" type="presParOf" srcId="{54FA31BC-B3B1-46B5-8191-1B59B627DE32}" destId="{2EB3D98E-0E9B-4C88-B921-6A64022C38DD}" srcOrd="5" destOrd="0" presId="urn:microsoft.com/office/officeart/2005/8/layout/vList2"/>
    <dgm:cxn modelId="{33FAB7E7-CD05-4A8F-B24F-78DFF1C8869E}" type="presParOf" srcId="{54FA31BC-B3B1-46B5-8191-1B59B627DE32}" destId="{068C6E67-FA20-4D2E-AF6E-5984822F00DE}" srcOrd="6" destOrd="0" presId="urn:microsoft.com/office/officeart/2005/8/layout/vList2"/>
    <dgm:cxn modelId="{3066E5EC-6DAF-4C37-9268-C81E02ECDD4A}" type="presParOf" srcId="{54FA31BC-B3B1-46B5-8191-1B59B627DE32}" destId="{B75246DE-76C7-48E4-B848-131A37D9121D}" srcOrd="7" destOrd="0" presId="urn:microsoft.com/office/officeart/2005/8/layout/vList2"/>
    <dgm:cxn modelId="{FBDA92D0-AE5D-4B14-8FC4-940875A7B63B}" type="presParOf" srcId="{54FA31BC-B3B1-46B5-8191-1B59B627DE32}" destId="{8615AF7D-725A-48D6-A06C-51DDF7DEA1B4}" srcOrd="8" destOrd="0" presId="urn:microsoft.com/office/officeart/2005/8/layout/vList2"/>
    <dgm:cxn modelId="{68048245-B4CA-4D3D-9A55-2A8139B6E1C5}" type="presParOf" srcId="{54FA31BC-B3B1-46B5-8191-1B59B627DE32}" destId="{4D78CBD2-50DE-46FA-99D2-E0326FFB1E8F}" srcOrd="9" destOrd="0" presId="urn:microsoft.com/office/officeart/2005/8/layout/vList2"/>
    <dgm:cxn modelId="{305EB1F2-F1FF-4EFC-BE8F-AF155D2F237D}" type="presParOf" srcId="{54FA31BC-B3B1-46B5-8191-1B59B627DE32}" destId="{FE591F8B-2E6F-414E-B352-EF202ABAADEA}"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FB4762-0C96-43F8-94E1-3E09BFB6F1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2536FC1-3BD5-4E0F-B872-FB26546EFD38}">
      <dgm:prSet phldrT="[Text]"/>
      <dgm:spPr>
        <a:solidFill>
          <a:srgbClr val="009FDF"/>
        </a:solidFill>
      </dgm:spPr>
      <dgm:t>
        <a:bodyPr/>
        <a:lstStyle/>
        <a:p>
          <a:r>
            <a:rPr lang="en-US" dirty="0"/>
            <a:t>Instructor Name</a:t>
          </a:r>
        </a:p>
      </dgm:t>
    </dgm:pt>
    <dgm:pt modelId="{09D3A793-1867-419D-AC18-0B59A70585E7}" type="parTrans" cxnId="{41B02311-F98C-41B9-A7FB-3F26E4FFDB65}">
      <dgm:prSet/>
      <dgm:spPr/>
      <dgm:t>
        <a:bodyPr/>
        <a:lstStyle/>
        <a:p>
          <a:endParaRPr lang="en-US"/>
        </a:p>
      </dgm:t>
    </dgm:pt>
    <dgm:pt modelId="{78ED7066-B2F1-4559-AA29-C8FA596EEAA0}" type="sibTrans" cxnId="{41B02311-F98C-41B9-A7FB-3F26E4FFDB65}">
      <dgm:prSet/>
      <dgm:spPr/>
      <dgm:t>
        <a:bodyPr/>
        <a:lstStyle/>
        <a:p>
          <a:endParaRPr lang="en-US"/>
        </a:p>
      </dgm:t>
    </dgm:pt>
    <dgm:pt modelId="{7CF3C46A-6A7D-4F62-B3A4-27BF27656DA4}">
      <dgm:prSet phldrT="[Text]"/>
      <dgm:spPr>
        <a:solidFill>
          <a:srgbClr val="25CAD3"/>
        </a:solidFill>
      </dgm:spPr>
      <dgm:t>
        <a:bodyPr/>
        <a:lstStyle/>
        <a:p>
          <a:r>
            <a:rPr lang="en-US" dirty="0"/>
            <a:t>Instructor Unit</a:t>
          </a:r>
        </a:p>
      </dgm:t>
    </dgm:pt>
    <dgm:pt modelId="{B398C0BE-9B16-4092-B1F8-526FEDA4DFD3}" type="parTrans" cxnId="{99B595DB-9113-48EB-92D7-AD2D67AA9ADD}">
      <dgm:prSet/>
      <dgm:spPr/>
      <dgm:t>
        <a:bodyPr/>
        <a:lstStyle/>
        <a:p>
          <a:endParaRPr lang="en-US"/>
        </a:p>
      </dgm:t>
    </dgm:pt>
    <dgm:pt modelId="{E217ABA0-F9D5-4DA4-AD7E-E9C64811056D}" type="sibTrans" cxnId="{99B595DB-9113-48EB-92D7-AD2D67AA9ADD}">
      <dgm:prSet/>
      <dgm:spPr/>
      <dgm:t>
        <a:bodyPr/>
        <a:lstStyle/>
        <a:p>
          <a:endParaRPr lang="en-US"/>
        </a:p>
      </dgm:t>
    </dgm:pt>
    <dgm:pt modelId="{765B4F82-45F4-47A9-B991-D9479C7809BF}">
      <dgm:prSet phldrT="[Text]"/>
      <dgm:spPr>
        <a:solidFill>
          <a:srgbClr val="62BB46"/>
        </a:solidFill>
      </dgm:spPr>
      <dgm:t>
        <a:bodyPr/>
        <a:lstStyle/>
        <a:p>
          <a:r>
            <a:rPr lang="en-US" dirty="0"/>
            <a:t>Instructor’s favorite Grants.gov feature</a:t>
          </a:r>
        </a:p>
      </dgm:t>
    </dgm:pt>
    <dgm:pt modelId="{0A51F002-FAA1-44D1-BCB3-03A944E1EF35}" type="parTrans" cxnId="{A5C9C95C-FD7D-40B8-BABC-974EC13389C7}">
      <dgm:prSet/>
      <dgm:spPr/>
      <dgm:t>
        <a:bodyPr/>
        <a:lstStyle/>
        <a:p>
          <a:endParaRPr lang="en-US"/>
        </a:p>
      </dgm:t>
    </dgm:pt>
    <dgm:pt modelId="{12701D0A-53FF-4275-8507-D339AA6E3D9B}" type="sibTrans" cxnId="{A5C9C95C-FD7D-40B8-BABC-974EC13389C7}">
      <dgm:prSet/>
      <dgm:spPr/>
      <dgm:t>
        <a:bodyPr/>
        <a:lstStyle/>
        <a:p>
          <a:endParaRPr lang="en-US"/>
        </a:p>
      </dgm:t>
    </dgm:pt>
    <dgm:pt modelId="{54FA31BC-B3B1-46B5-8191-1B59B627DE32}" type="pres">
      <dgm:prSet presAssocID="{D9FB4762-0C96-43F8-94E1-3E09BFB6F1E2}" presName="linear" presStyleCnt="0">
        <dgm:presLayoutVars>
          <dgm:animLvl val="lvl"/>
          <dgm:resizeHandles val="exact"/>
        </dgm:presLayoutVars>
      </dgm:prSet>
      <dgm:spPr/>
    </dgm:pt>
    <dgm:pt modelId="{AD96B6F0-D8CD-4C31-B086-58B5C9437381}" type="pres">
      <dgm:prSet presAssocID="{72536FC1-3BD5-4E0F-B872-FB26546EFD38}" presName="parentText" presStyleLbl="node1" presStyleIdx="0" presStyleCnt="3">
        <dgm:presLayoutVars>
          <dgm:chMax val="0"/>
          <dgm:bulletEnabled val="1"/>
        </dgm:presLayoutVars>
      </dgm:prSet>
      <dgm:spPr/>
    </dgm:pt>
    <dgm:pt modelId="{515DD444-B6AF-4E58-A0B3-ADF23431726B}" type="pres">
      <dgm:prSet presAssocID="{78ED7066-B2F1-4559-AA29-C8FA596EEAA0}" presName="spacer" presStyleCnt="0"/>
      <dgm:spPr/>
    </dgm:pt>
    <dgm:pt modelId="{1BD68BC3-A283-4FE8-9A7B-127847A5B737}" type="pres">
      <dgm:prSet presAssocID="{7CF3C46A-6A7D-4F62-B3A4-27BF27656DA4}" presName="parentText" presStyleLbl="node1" presStyleIdx="1" presStyleCnt="3">
        <dgm:presLayoutVars>
          <dgm:chMax val="0"/>
          <dgm:bulletEnabled val="1"/>
        </dgm:presLayoutVars>
      </dgm:prSet>
      <dgm:spPr/>
    </dgm:pt>
    <dgm:pt modelId="{2DC6F073-C393-4514-9378-702F8775132D}" type="pres">
      <dgm:prSet presAssocID="{E217ABA0-F9D5-4DA4-AD7E-E9C64811056D}" presName="spacer" presStyleCnt="0"/>
      <dgm:spPr/>
    </dgm:pt>
    <dgm:pt modelId="{6DCB8DB3-F3EA-4A55-8520-5C31F3CC8D39}" type="pres">
      <dgm:prSet presAssocID="{765B4F82-45F4-47A9-B991-D9479C7809BF}" presName="parentText" presStyleLbl="node1" presStyleIdx="2" presStyleCnt="3">
        <dgm:presLayoutVars>
          <dgm:chMax val="0"/>
          <dgm:bulletEnabled val="1"/>
        </dgm:presLayoutVars>
      </dgm:prSet>
      <dgm:spPr/>
    </dgm:pt>
  </dgm:ptLst>
  <dgm:cxnLst>
    <dgm:cxn modelId="{94B17F0B-B690-41E8-B81B-BA5112274527}" type="presOf" srcId="{765B4F82-45F4-47A9-B991-D9479C7809BF}" destId="{6DCB8DB3-F3EA-4A55-8520-5C31F3CC8D39}" srcOrd="0" destOrd="0" presId="urn:microsoft.com/office/officeart/2005/8/layout/vList2"/>
    <dgm:cxn modelId="{41B02311-F98C-41B9-A7FB-3F26E4FFDB65}" srcId="{D9FB4762-0C96-43F8-94E1-3E09BFB6F1E2}" destId="{72536FC1-3BD5-4E0F-B872-FB26546EFD38}" srcOrd="0" destOrd="0" parTransId="{09D3A793-1867-419D-AC18-0B59A70585E7}" sibTransId="{78ED7066-B2F1-4559-AA29-C8FA596EEAA0}"/>
    <dgm:cxn modelId="{E6B9EF25-E824-46D2-AB51-DD0F10840246}" type="presOf" srcId="{D9FB4762-0C96-43F8-94E1-3E09BFB6F1E2}" destId="{54FA31BC-B3B1-46B5-8191-1B59B627DE32}" srcOrd="0" destOrd="0" presId="urn:microsoft.com/office/officeart/2005/8/layout/vList2"/>
    <dgm:cxn modelId="{A5C9C95C-FD7D-40B8-BABC-974EC13389C7}" srcId="{D9FB4762-0C96-43F8-94E1-3E09BFB6F1E2}" destId="{765B4F82-45F4-47A9-B991-D9479C7809BF}" srcOrd="2" destOrd="0" parTransId="{0A51F002-FAA1-44D1-BCB3-03A944E1EF35}" sibTransId="{12701D0A-53FF-4275-8507-D339AA6E3D9B}"/>
    <dgm:cxn modelId="{BA6FC865-D9B4-4A71-B369-04DE88CAF470}" type="presOf" srcId="{72536FC1-3BD5-4E0F-B872-FB26546EFD38}" destId="{AD96B6F0-D8CD-4C31-B086-58B5C9437381}" srcOrd="0" destOrd="0" presId="urn:microsoft.com/office/officeart/2005/8/layout/vList2"/>
    <dgm:cxn modelId="{8DB8ED50-ACE2-4F2E-B6BE-DB5ACA88344E}" type="presOf" srcId="{7CF3C46A-6A7D-4F62-B3A4-27BF27656DA4}" destId="{1BD68BC3-A283-4FE8-9A7B-127847A5B737}" srcOrd="0" destOrd="0" presId="urn:microsoft.com/office/officeart/2005/8/layout/vList2"/>
    <dgm:cxn modelId="{99B595DB-9113-48EB-92D7-AD2D67AA9ADD}" srcId="{D9FB4762-0C96-43F8-94E1-3E09BFB6F1E2}" destId="{7CF3C46A-6A7D-4F62-B3A4-27BF27656DA4}" srcOrd="1" destOrd="0" parTransId="{B398C0BE-9B16-4092-B1F8-526FEDA4DFD3}" sibTransId="{E217ABA0-F9D5-4DA4-AD7E-E9C64811056D}"/>
    <dgm:cxn modelId="{3F78ACE9-0E76-4402-94BF-C55626FEBCD6}" type="presParOf" srcId="{54FA31BC-B3B1-46B5-8191-1B59B627DE32}" destId="{AD96B6F0-D8CD-4C31-B086-58B5C9437381}" srcOrd="0" destOrd="0" presId="urn:microsoft.com/office/officeart/2005/8/layout/vList2"/>
    <dgm:cxn modelId="{67FE3C90-3CD2-49F7-AC07-F868EC237CF6}" type="presParOf" srcId="{54FA31BC-B3B1-46B5-8191-1B59B627DE32}" destId="{515DD444-B6AF-4E58-A0B3-ADF23431726B}" srcOrd="1" destOrd="0" presId="urn:microsoft.com/office/officeart/2005/8/layout/vList2"/>
    <dgm:cxn modelId="{08E34F8D-5C34-4BD6-9042-C7C4DFCDD5AF}" type="presParOf" srcId="{54FA31BC-B3B1-46B5-8191-1B59B627DE32}" destId="{1BD68BC3-A283-4FE8-9A7B-127847A5B737}" srcOrd="2" destOrd="0" presId="urn:microsoft.com/office/officeart/2005/8/layout/vList2"/>
    <dgm:cxn modelId="{7C576879-1727-42FB-8787-976E4C928B20}" type="presParOf" srcId="{54FA31BC-B3B1-46B5-8191-1B59B627DE32}" destId="{2DC6F073-C393-4514-9378-702F8775132D}" srcOrd="3" destOrd="0" presId="urn:microsoft.com/office/officeart/2005/8/layout/vList2"/>
    <dgm:cxn modelId="{0D4CF226-EFB4-4E87-832B-EF9C94243285}" type="presParOf" srcId="{54FA31BC-B3B1-46B5-8191-1B59B627DE32}" destId="{6DCB8DB3-F3EA-4A55-8520-5C31F3CC8D3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FB4762-0C96-43F8-94E1-3E09BFB6F1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2536FC1-3BD5-4E0F-B872-FB26546EFD38}">
      <dgm:prSet phldrT="[Text]"/>
      <dgm:spPr>
        <a:solidFill>
          <a:srgbClr val="EF3F6B"/>
        </a:solidFill>
      </dgm:spPr>
      <dgm:t>
        <a:bodyPr/>
        <a:lstStyle/>
        <a:p>
          <a:r>
            <a:rPr lang="en-US" dirty="0"/>
            <a:t>Mute / Unmute</a:t>
          </a:r>
        </a:p>
      </dgm:t>
    </dgm:pt>
    <dgm:pt modelId="{09D3A793-1867-419D-AC18-0B59A70585E7}" type="parTrans" cxnId="{41B02311-F98C-41B9-A7FB-3F26E4FFDB65}">
      <dgm:prSet/>
      <dgm:spPr/>
      <dgm:t>
        <a:bodyPr/>
        <a:lstStyle/>
        <a:p>
          <a:endParaRPr lang="en-US"/>
        </a:p>
      </dgm:t>
    </dgm:pt>
    <dgm:pt modelId="{78ED7066-B2F1-4559-AA29-C8FA596EEAA0}" type="sibTrans" cxnId="{41B02311-F98C-41B9-A7FB-3F26E4FFDB65}">
      <dgm:prSet/>
      <dgm:spPr/>
      <dgm:t>
        <a:bodyPr/>
        <a:lstStyle/>
        <a:p>
          <a:endParaRPr lang="en-US"/>
        </a:p>
      </dgm:t>
    </dgm:pt>
    <dgm:pt modelId="{5DB60387-8579-4F8E-A8FA-72837BC4C650}">
      <dgm:prSet phldrT="[Text]"/>
      <dgm:spPr>
        <a:solidFill>
          <a:srgbClr val="232D4B"/>
        </a:solidFill>
      </dgm:spPr>
      <dgm:t>
        <a:bodyPr/>
        <a:lstStyle/>
        <a:p>
          <a:r>
            <a:rPr lang="en-US" dirty="0"/>
            <a:t>Video </a:t>
          </a:r>
        </a:p>
      </dgm:t>
    </dgm:pt>
    <dgm:pt modelId="{DFD29D33-2635-4978-A6EA-C74C3AA46D1D}" type="parTrans" cxnId="{0ED4197B-5768-4E88-BFEE-CA9D6FAC550E}">
      <dgm:prSet/>
      <dgm:spPr/>
      <dgm:t>
        <a:bodyPr/>
        <a:lstStyle/>
        <a:p>
          <a:endParaRPr lang="en-US"/>
        </a:p>
      </dgm:t>
    </dgm:pt>
    <dgm:pt modelId="{9503EC29-F66E-490F-B31A-2AA5886BCE99}" type="sibTrans" cxnId="{0ED4197B-5768-4E88-BFEE-CA9D6FAC550E}">
      <dgm:prSet/>
      <dgm:spPr/>
      <dgm:t>
        <a:bodyPr/>
        <a:lstStyle/>
        <a:p>
          <a:endParaRPr lang="en-US"/>
        </a:p>
      </dgm:t>
    </dgm:pt>
    <dgm:pt modelId="{3FE49B88-BFC8-4ED7-AD7F-F5A4195C0E53}">
      <dgm:prSet phldrT="[Text]"/>
      <dgm:spPr>
        <a:solidFill>
          <a:srgbClr val="FDDA24"/>
        </a:solidFill>
      </dgm:spPr>
      <dgm:t>
        <a:bodyPr/>
        <a:lstStyle/>
        <a:p>
          <a:r>
            <a:rPr lang="en-US" dirty="0"/>
            <a:t>Questions</a:t>
          </a:r>
        </a:p>
      </dgm:t>
    </dgm:pt>
    <dgm:pt modelId="{87012103-4C56-439B-97C5-E952ACA2BD4B}" type="parTrans" cxnId="{6BB6B304-3EE9-4B74-A34E-BBB4495283C7}">
      <dgm:prSet/>
      <dgm:spPr/>
      <dgm:t>
        <a:bodyPr/>
        <a:lstStyle/>
        <a:p>
          <a:endParaRPr lang="en-US"/>
        </a:p>
      </dgm:t>
    </dgm:pt>
    <dgm:pt modelId="{06FA8CCC-6D40-49EB-8139-92838011A94D}" type="sibTrans" cxnId="{6BB6B304-3EE9-4B74-A34E-BBB4495283C7}">
      <dgm:prSet/>
      <dgm:spPr/>
      <dgm:t>
        <a:bodyPr/>
        <a:lstStyle/>
        <a:p>
          <a:endParaRPr lang="en-US"/>
        </a:p>
      </dgm:t>
    </dgm:pt>
    <dgm:pt modelId="{5164A37F-16C2-43A6-949A-9091E1B9462F}">
      <dgm:prSet phldrT="[Text]"/>
      <dgm:spPr>
        <a:solidFill>
          <a:srgbClr val="E57200"/>
        </a:solidFill>
      </dgm:spPr>
      <dgm:t>
        <a:bodyPr/>
        <a:lstStyle/>
        <a:p>
          <a:r>
            <a:rPr lang="en-US" dirty="0"/>
            <a:t>Breakout rooms for live exercise</a:t>
          </a:r>
        </a:p>
      </dgm:t>
    </dgm:pt>
    <dgm:pt modelId="{615456A8-5D70-4AB1-A6CD-96E746C7197D}" type="parTrans" cxnId="{4555A0E8-3481-48A4-8622-871512049F3E}">
      <dgm:prSet/>
      <dgm:spPr/>
      <dgm:t>
        <a:bodyPr/>
        <a:lstStyle/>
        <a:p>
          <a:endParaRPr lang="en-US"/>
        </a:p>
      </dgm:t>
    </dgm:pt>
    <dgm:pt modelId="{B9A3D16E-5A29-416E-9238-ECDF72B86629}" type="sibTrans" cxnId="{4555A0E8-3481-48A4-8622-871512049F3E}">
      <dgm:prSet/>
      <dgm:spPr/>
      <dgm:t>
        <a:bodyPr/>
        <a:lstStyle/>
        <a:p>
          <a:endParaRPr lang="en-US"/>
        </a:p>
      </dgm:t>
    </dgm:pt>
    <dgm:pt modelId="{54FA31BC-B3B1-46B5-8191-1B59B627DE32}" type="pres">
      <dgm:prSet presAssocID="{D9FB4762-0C96-43F8-94E1-3E09BFB6F1E2}" presName="linear" presStyleCnt="0">
        <dgm:presLayoutVars>
          <dgm:animLvl val="lvl"/>
          <dgm:resizeHandles val="exact"/>
        </dgm:presLayoutVars>
      </dgm:prSet>
      <dgm:spPr/>
    </dgm:pt>
    <dgm:pt modelId="{AD96B6F0-D8CD-4C31-B086-58B5C9437381}" type="pres">
      <dgm:prSet presAssocID="{72536FC1-3BD5-4E0F-B872-FB26546EFD38}" presName="parentText" presStyleLbl="node1" presStyleIdx="0" presStyleCnt="4">
        <dgm:presLayoutVars>
          <dgm:chMax val="0"/>
          <dgm:bulletEnabled val="1"/>
        </dgm:presLayoutVars>
      </dgm:prSet>
      <dgm:spPr/>
    </dgm:pt>
    <dgm:pt modelId="{515DD444-B6AF-4E58-A0B3-ADF23431726B}" type="pres">
      <dgm:prSet presAssocID="{78ED7066-B2F1-4559-AA29-C8FA596EEAA0}" presName="spacer" presStyleCnt="0"/>
      <dgm:spPr/>
    </dgm:pt>
    <dgm:pt modelId="{5996E09C-8455-493E-892A-E60DB0B1C736}" type="pres">
      <dgm:prSet presAssocID="{5DB60387-8579-4F8E-A8FA-72837BC4C650}" presName="parentText" presStyleLbl="node1" presStyleIdx="1" presStyleCnt="4">
        <dgm:presLayoutVars>
          <dgm:chMax val="0"/>
          <dgm:bulletEnabled val="1"/>
        </dgm:presLayoutVars>
      </dgm:prSet>
      <dgm:spPr/>
    </dgm:pt>
    <dgm:pt modelId="{13A3BA4D-972E-4C52-A3ED-F767AFC89C52}" type="pres">
      <dgm:prSet presAssocID="{9503EC29-F66E-490F-B31A-2AA5886BCE99}" presName="spacer" presStyleCnt="0"/>
      <dgm:spPr/>
    </dgm:pt>
    <dgm:pt modelId="{4763EA90-04E9-4CCE-BE95-3F58F4826F12}" type="pres">
      <dgm:prSet presAssocID="{3FE49B88-BFC8-4ED7-AD7F-F5A4195C0E53}" presName="parentText" presStyleLbl="node1" presStyleIdx="2" presStyleCnt="4">
        <dgm:presLayoutVars>
          <dgm:chMax val="0"/>
          <dgm:bulletEnabled val="1"/>
        </dgm:presLayoutVars>
      </dgm:prSet>
      <dgm:spPr/>
    </dgm:pt>
    <dgm:pt modelId="{69922E61-A485-4609-AC22-509D9DAF8243}" type="pres">
      <dgm:prSet presAssocID="{06FA8CCC-6D40-49EB-8139-92838011A94D}" presName="spacer" presStyleCnt="0"/>
      <dgm:spPr/>
    </dgm:pt>
    <dgm:pt modelId="{D432DDA5-6DC7-4814-8B49-073F2AD8834F}" type="pres">
      <dgm:prSet presAssocID="{5164A37F-16C2-43A6-949A-9091E1B9462F}" presName="parentText" presStyleLbl="node1" presStyleIdx="3" presStyleCnt="4">
        <dgm:presLayoutVars>
          <dgm:chMax val="0"/>
          <dgm:bulletEnabled val="1"/>
        </dgm:presLayoutVars>
      </dgm:prSet>
      <dgm:spPr/>
    </dgm:pt>
  </dgm:ptLst>
  <dgm:cxnLst>
    <dgm:cxn modelId="{C37B3A04-BFA7-40B3-913A-8D0635B68B32}" type="presOf" srcId="{5DB60387-8579-4F8E-A8FA-72837BC4C650}" destId="{5996E09C-8455-493E-892A-E60DB0B1C736}" srcOrd="0" destOrd="0" presId="urn:microsoft.com/office/officeart/2005/8/layout/vList2"/>
    <dgm:cxn modelId="{6BB6B304-3EE9-4B74-A34E-BBB4495283C7}" srcId="{D9FB4762-0C96-43F8-94E1-3E09BFB6F1E2}" destId="{3FE49B88-BFC8-4ED7-AD7F-F5A4195C0E53}" srcOrd="2" destOrd="0" parTransId="{87012103-4C56-439B-97C5-E952ACA2BD4B}" sibTransId="{06FA8CCC-6D40-49EB-8139-92838011A94D}"/>
    <dgm:cxn modelId="{41B02311-F98C-41B9-A7FB-3F26E4FFDB65}" srcId="{D9FB4762-0C96-43F8-94E1-3E09BFB6F1E2}" destId="{72536FC1-3BD5-4E0F-B872-FB26546EFD38}" srcOrd="0" destOrd="0" parTransId="{09D3A793-1867-419D-AC18-0B59A70585E7}" sibTransId="{78ED7066-B2F1-4559-AA29-C8FA596EEAA0}"/>
    <dgm:cxn modelId="{E6B9EF25-E824-46D2-AB51-DD0F10840246}" type="presOf" srcId="{D9FB4762-0C96-43F8-94E1-3E09BFB6F1E2}" destId="{54FA31BC-B3B1-46B5-8191-1B59B627DE32}" srcOrd="0" destOrd="0" presId="urn:microsoft.com/office/officeart/2005/8/layout/vList2"/>
    <dgm:cxn modelId="{BA6FC865-D9B4-4A71-B369-04DE88CAF470}" type="presOf" srcId="{72536FC1-3BD5-4E0F-B872-FB26546EFD38}" destId="{AD96B6F0-D8CD-4C31-B086-58B5C9437381}" srcOrd="0" destOrd="0" presId="urn:microsoft.com/office/officeart/2005/8/layout/vList2"/>
    <dgm:cxn modelId="{0ED4197B-5768-4E88-BFEE-CA9D6FAC550E}" srcId="{D9FB4762-0C96-43F8-94E1-3E09BFB6F1E2}" destId="{5DB60387-8579-4F8E-A8FA-72837BC4C650}" srcOrd="1" destOrd="0" parTransId="{DFD29D33-2635-4978-A6EA-C74C3AA46D1D}" sibTransId="{9503EC29-F66E-490F-B31A-2AA5886BCE99}"/>
    <dgm:cxn modelId="{F904EA8E-3637-4B4D-AAD0-2E97C42F351B}" type="presOf" srcId="{5164A37F-16C2-43A6-949A-9091E1B9462F}" destId="{D432DDA5-6DC7-4814-8B49-073F2AD8834F}" srcOrd="0" destOrd="0" presId="urn:microsoft.com/office/officeart/2005/8/layout/vList2"/>
    <dgm:cxn modelId="{8D3731A6-F930-44F9-81EC-84F960CC6287}" type="presOf" srcId="{3FE49B88-BFC8-4ED7-AD7F-F5A4195C0E53}" destId="{4763EA90-04E9-4CCE-BE95-3F58F4826F12}" srcOrd="0" destOrd="0" presId="urn:microsoft.com/office/officeart/2005/8/layout/vList2"/>
    <dgm:cxn modelId="{4555A0E8-3481-48A4-8622-871512049F3E}" srcId="{D9FB4762-0C96-43F8-94E1-3E09BFB6F1E2}" destId="{5164A37F-16C2-43A6-949A-9091E1B9462F}" srcOrd="3" destOrd="0" parTransId="{615456A8-5D70-4AB1-A6CD-96E746C7197D}" sibTransId="{B9A3D16E-5A29-416E-9238-ECDF72B86629}"/>
    <dgm:cxn modelId="{3F78ACE9-0E76-4402-94BF-C55626FEBCD6}" type="presParOf" srcId="{54FA31BC-B3B1-46B5-8191-1B59B627DE32}" destId="{AD96B6F0-D8CD-4C31-B086-58B5C9437381}" srcOrd="0" destOrd="0" presId="urn:microsoft.com/office/officeart/2005/8/layout/vList2"/>
    <dgm:cxn modelId="{67FE3C90-3CD2-49F7-AC07-F868EC237CF6}" type="presParOf" srcId="{54FA31BC-B3B1-46B5-8191-1B59B627DE32}" destId="{515DD444-B6AF-4E58-A0B3-ADF23431726B}" srcOrd="1" destOrd="0" presId="urn:microsoft.com/office/officeart/2005/8/layout/vList2"/>
    <dgm:cxn modelId="{FCA5BA35-B5F2-4408-9C79-A569C92375B5}" type="presParOf" srcId="{54FA31BC-B3B1-46B5-8191-1B59B627DE32}" destId="{5996E09C-8455-493E-892A-E60DB0B1C736}" srcOrd="2" destOrd="0" presId="urn:microsoft.com/office/officeart/2005/8/layout/vList2"/>
    <dgm:cxn modelId="{42933BFB-F33A-47C5-9567-1EB080DEB391}" type="presParOf" srcId="{54FA31BC-B3B1-46B5-8191-1B59B627DE32}" destId="{13A3BA4D-972E-4C52-A3ED-F767AFC89C52}" srcOrd="3" destOrd="0" presId="urn:microsoft.com/office/officeart/2005/8/layout/vList2"/>
    <dgm:cxn modelId="{87A46D38-3A1C-47CB-8108-16DA616C9047}" type="presParOf" srcId="{54FA31BC-B3B1-46B5-8191-1B59B627DE32}" destId="{4763EA90-04E9-4CCE-BE95-3F58F4826F12}" srcOrd="4" destOrd="0" presId="urn:microsoft.com/office/officeart/2005/8/layout/vList2"/>
    <dgm:cxn modelId="{4DE45371-1A3A-4763-BA23-C455685DEA79}" type="presParOf" srcId="{54FA31BC-B3B1-46B5-8191-1B59B627DE32}" destId="{69922E61-A485-4609-AC22-509D9DAF8243}" srcOrd="5" destOrd="0" presId="urn:microsoft.com/office/officeart/2005/8/layout/vList2"/>
    <dgm:cxn modelId="{8EC09498-F511-4812-B188-4E46D1D2ACED}" type="presParOf" srcId="{54FA31BC-B3B1-46B5-8191-1B59B627DE32}" destId="{D432DDA5-6DC7-4814-8B49-073F2AD8834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FB4762-0C96-43F8-94E1-3E09BFB6F1E2}"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5DB60387-8579-4F8E-A8FA-72837BC4C650}">
      <dgm:prSet phldrT="[Text]"/>
      <dgm:spPr>
        <a:solidFill>
          <a:srgbClr val="25CAD3"/>
        </a:solidFill>
      </dgm:spPr>
      <dgm:t>
        <a:bodyPr/>
        <a:lstStyle/>
        <a:p>
          <a:r>
            <a:rPr lang="en-US" dirty="0"/>
            <a:t>Create and Update the SF424</a:t>
          </a:r>
        </a:p>
      </dgm:t>
    </dgm:pt>
    <dgm:pt modelId="{DFD29D33-2635-4978-A6EA-C74C3AA46D1D}" type="parTrans" cxnId="{0ED4197B-5768-4E88-BFEE-CA9D6FAC550E}">
      <dgm:prSet/>
      <dgm:spPr/>
      <dgm:t>
        <a:bodyPr/>
        <a:lstStyle/>
        <a:p>
          <a:endParaRPr lang="en-US"/>
        </a:p>
      </dgm:t>
    </dgm:pt>
    <dgm:pt modelId="{9503EC29-F66E-490F-B31A-2AA5886BCE99}" type="sibTrans" cxnId="{0ED4197B-5768-4E88-BFEE-CA9D6FAC550E}">
      <dgm:prSet/>
      <dgm:spPr/>
      <dgm:t>
        <a:bodyPr/>
        <a:lstStyle/>
        <a:p>
          <a:endParaRPr lang="en-US"/>
        </a:p>
      </dgm:t>
    </dgm:pt>
    <dgm:pt modelId="{3FE49B88-BFC8-4ED7-AD7F-F5A4195C0E53}">
      <dgm:prSet phldrT="[Text]"/>
      <dgm:spPr>
        <a:solidFill>
          <a:srgbClr val="009FDF"/>
        </a:solidFill>
      </dgm:spPr>
      <dgm:t>
        <a:bodyPr/>
        <a:lstStyle/>
        <a:p>
          <a:r>
            <a:rPr lang="en-US" dirty="0"/>
            <a:t>Understand Funding Proposal, Budget, and SF424 Relationships</a:t>
          </a:r>
        </a:p>
      </dgm:t>
    </dgm:pt>
    <dgm:pt modelId="{87012103-4C56-439B-97C5-E952ACA2BD4B}" type="parTrans" cxnId="{6BB6B304-3EE9-4B74-A34E-BBB4495283C7}">
      <dgm:prSet/>
      <dgm:spPr/>
      <dgm:t>
        <a:bodyPr/>
        <a:lstStyle/>
        <a:p>
          <a:endParaRPr lang="en-US"/>
        </a:p>
      </dgm:t>
    </dgm:pt>
    <dgm:pt modelId="{06FA8CCC-6D40-49EB-8139-92838011A94D}" type="sibTrans" cxnId="{6BB6B304-3EE9-4B74-A34E-BBB4495283C7}">
      <dgm:prSet/>
      <dgm:spPr/>
      <dgm:t>
        <a:bodyPr/>
        <a:lstStyle/>
        <a:p>
          <a:endParaRPr lang="en-US"/>
        </a:p>
      </dgm:t>
    </dgm:pt>
    <dgm:pt modelId="{54FA31BC-B3B1-46B5-8191-1B59B627DE32}" type="pres">
      <dgm:prSet presAssocID="{D9FB4762-0C96-43F8-94E1-3E09BFB6F1E2}" presName="linear" presStyleCnt="0">
        <dgm:presLayoutVars>
          <dgm:animLvl val="lvl"/>
          <dgm:resizeHandles val="exact"/>
        </dgm:presLayoutVars>
      </dgm:prSet>
      <dgm:spPr/>
    </dgm:pt>
    <dgm:pt modelId="{5996E09C-8455-493E-892A-E60DB0B1C736}" type="pres">
      <dgm:prSet presAssocID="{5DB60387-8579-4F8E-A8FA-72837BC4C650}" presName="parentText" presStyleLbl="node1" presStyleIdx="0" presStyleCnt="2">
        <dgm:presLayoutVars>
          <dgm:chMax val="0"/>
          <dgm:bulletEnabled val="1"/>
        </dgm:presLayoutVars>
      </dgm:prSet>
      <dgm:spPr/>
    </dgm:pt>
    <dgm:pt modelId="{13A3BA4D-972E-4C52-A3ED-F767AFC89C52}" type="pres">
      <dgm:prSet presAssocID="{9503EC29-F66E-490F-B31A-2AA5886BCE99}" presName="spacer" presStyleCnt="0"/>
      <dgm:spPr/>
    </dgm:pt>
    <dgm:pt modelId="{4763EA90-04E9-4CCE-BE95-3F58F4826F12}" type="pres">
      <dgm:prSet presAssocID="{3FE49B88-BFC8-4ED7-AD7F-F5A4195C0E53}" presName="parentText" presStyleLbl="node1" presStyleIdx="1" presStyleCnt="2">
        <dgm:presLayoutVars>
          <dgm:chMax val="0"/>
          <dgm:bulletEnabled val="1"/>
        </dgm:presLayoutVars>
      </dgm:prSet>
      <dgm:spPr/>
    </dgm:pt>
  </dgm:ptLst>
  <dgm:cxnLst>
    <dgm:cxn modelId="{C37B3A04-BFA7-40B3-913A-8D0635B68B32}" type="presOf" srcId="{5DB60387-8579-4F8E-A8FA-72837BC4C650}" destId="{5996E09C-8455-493E-892A-E60DB0B1C736}" srcOrd="0" destOrd="0" presId="urn:microsoft.com/office/officeart/2005/8/layout/vList2"/>
    <dgm:cxn modelId="{6BB6B304-3EE9-4B74-A34E-BBB4495283C7}" srcId="{D9FB4762-0C96-43F8-94E1-3E09BFB6F1E2}" destId="{3FE49B88-BFC8-4ED7-AD7F-F5A4195C0E53}" srcOrd="1" destOrd="0" parTransId="{87012103-4C56-439B-97C5-E952ACA2BD4B}" sibTransId="{06FA8CCC-6D40-49EB-8139-92838011A94D}"/>
    <dgm:cxn modelId="{E6B9EF25-E824-46D2-AB51-DD0F10840246}" type="presOf" srcId="{D9FB4762-0C96-43F8-94E1-3E09BFB6F1E2}" destId="{54FA31BC-B3B1-46B5-8191-1B59B627DE32}" srcOrd="0" destOrd="0" presId="urn:microsoft.com/office/officeart/2005/8/layout/vList2"/>
    <dgm:cxn modelId="{0ED4197B-5768-4E88-BFEE-CA9D6FAC550E}" srcId="{D9FB4762-0C96-43F8-94E1-3E09BFB6F1E2}" destId="{5DB60387-8579-4F8E-A8FA-72837BC4C650}" srcOrd="0" destOrd="0" parTransId="{DFD29D33-2635-4978-A6EA-C74C3AA46D1D}" sibTransId="{9503EC29-F66E-490F-B31A-2AA5886BCE99}"/>
    <dgm:cxn modelId="{8D3731A6-F930-44F9-81EC-84F960CC6287}" type="presOf" srcId="{3FE49B88-BFC8-4ED7-AD7F-F5A4195C0E53}" destId="{4763EA90-04E9-4CCE-BE95-3F58F4826F12}" srcOrd="0" destOrd="0" presId="urn:microsoft.com/office/officeart/2005/8/layout/vList2"/>
    <dgm:cxn modelId="{FCA5BA35-B5F2-4408-9C79-A569C92375B5}" type="presParOf" srcId="{54FA31BC-B3B1-46B5-8191-1B59B627DE32}" destId="{5996E09C-8455-493E-892A-E60DB0B1C736}" srcOrd="0" destOrd="0" presId="urn:microsoft.com/office/officeart/2005/8/layout/vList2"/>
    <dgm:cxn modelId="{42933BFB-F33A-47C5-9567-1EB080DEB391}" type="presParOf" srcId="{54FA31BC-B3B1-46B5-8191-1B59B627DE32}" destId="{13A3BA4D-972E-4C52-A3ED-F767AFC89C52}" srcOrd="1" destOrd="0" presId="urn:microsoft.com/office/officeart/2005/8/layout/vList2"/>
    <dgm:cxn modelId="{87A46D38-3A1C-47CB-8108-16DA616C9047}" type="presParOf" srcId="{54FA31BC-B3B1-46B5-8191-1B59B627DE32}" destId="{4763EA90-04E9-4CCE-BE95-3F58F4826F1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9FEF8C-FA92-4073-82FE-4EBE7936395C}" type="doc">
      <dgm:prSet loTypeId="urn:microsoft.com/office/officeart/2005/8/layout/equation2" loCatId="process" qsTypeId="urn:microsoft.com/office/officeart/2005/8/quickstyle/simple1" qsCatId="simple" csTypeId="urn:microsoft.com/office/officeart/2005/8/colors/colorful5" csCatId="colorful" phldr="1"/>
      <dgm:spPr/>
    </dgm:pt>
    <dgm:pt modelId="{4348B460-2130-453D-A09A-8AD2007D9BAD}">
      <dgm:prSet phldrT="[Text]" custT="1"/>
      <dgm:spPr>
        <a:solidFill>
          <a:srgbClr val="25CAD3"/>
        </a:solidFill>
      </dgm:spPr>
      <dgm:t>
        <a:bodyPr/>
        <a:lstStyle/>
        <a:p>
          <a:r>
            <a:rPr lang="en-US" sz="2800" dirty="0"/>
            <a:t>Enter info in FP</a:t>
          </a:r>
        </a:p>
      </dgm:t>
    </dgm:pt>
    <dgm:pt modelId="{3CDD51C7-2A8C-4814-8BDD-5CF062AE93B6}" type="parTrans" cxnId="{C9DACCE8-ED55-48CF-B785-70B8E3AC37E1}">
      <dgm:prSet/>
      <dgm:spPr/>
      <dgm:t>
        <a:bodyPr/>
        <a:lstStyle/>
        <a:p>
          <a:endParaRPr lang="en-US"/>
        </a:p>
      </dgm:t>
    </dgm:pt>
    <dgm:pt modelId="{FA4AE890-6909-41F5-A966-C952CF445463}" type="sibTrans" cxnId="{C9DACCE8-ED55-48CF-B785-70B8E3AC37E1}">
      <dgm:prSet/>
      <dgm:spPr>
        <a:solidFill>
          <a:srgbClr val="E57200"/>
        </a:solidFill>
      </dgm:spPr>
      <dgm:t>
        <a:bodyPr/>
        <a:lstStyle/>
        <a:p>
          <a:endParaRPr lang="en-US"/>
        </a:p>
      </dgm:t>
    </dgm:pt>
    <dgm:pt modelId="{10EB2057-09DA-4FC2-9F4E-56102EBA5AC8}">
      <dgm:prSet phldrT="[Text]" custT="1"/>
      <dgm:spPr>
        <a:solidFill>
          <a:srgbClr val="009FDF"/>
        </a:solidFill>
      </dgm:spPr>
      <dgm:t>
        <a:bodyPr/>
        <a:lstStyle/>
        <a:p>
          <a:r>
            <a:rPr lang="en-US" sz="2400" dirty="0"/>
            <a:t>Enter info in Budget</a:t>
          </a:r>
        </a:p>
      </dgm:t>
    </dgm:pt>
    <dgm:pt modelId="{36847100-7C10-47CA-8DD1-63C7D0CA1EE9}" type="parTrans" cxnId="{AA997B24-6B24-469D-AE19-90540E121A80}">
      <dgm:prSet/>
      <dgm:spPr/>
      <dgm:t>
        <a:bodyPr/>
        <a:lstStyle/>
        <a:p>
          <a:endParaRPr lang="en-US"/>
        </a:p>
      </dgm:t>
    </dgm:pt>
    <dgm:pt modelId="{B78ED825-CF13-4A55-B122-DDEB458C4049}" type="sibTrans" cxnId="{AA997B24-6B24-469D-AE19-90540E121A80}">
      <dgm:prSet/>
      <dgm:spPr>
        <a:solidFill>
          <a:srgbClr val="62BB46"/>
        </a:solidFill>
      </dgm:spPr>
      <dgm:t>
        <a:bodyPr/>
        <a:lstStyle/>
        <a:p>
          <a:endParaRPr lang="en-US"/>
        </a:p>
      </dgm:t>
    </dgm:pt>
    <dgm:pt modelId="{A40BA5A4-3FAB-4CF0-9A08-309B6274AB83}">
      <dgm:prSet phldrT="[Text]"/>
      <dgm:spPr>
        <a:solidFill>
          <a:srgbClr val="EF3F6B"/>
        </a:solidFill>
      </dgm:spPr>
      <dgm:t>
        <a:bodyPr/>
        <a:lstStyle/>
        <a:p>
          <a:r>
            <a:rPr lang="en-US" dirty="0"/>
            <a:t>SF424 contains the FP, budget, and sub budget info</a:t>
          </a:r>
        </a:p>
      </dgm:t>
    </dgm:pt>
    <dgm:pt modelId="{1F7C3127-E4E8-4CA8-8FD6-B2E1B21C4CBA}" type="parTrans" cxnId="{2EF4338D-7E00-40F8-88D3-11F5FE35007D}">
      <dgm:prSet/>
      <dgm:spPr/>
      <dgm:t>
        <a:bodyPr/>
        <a:lstStyle/>
        <a:p>
          <a:endParaRPr lang="en-US"/>
        </a:p>
      </dgm:t>
    </dgm:pt>
    <dgm:pt modelId="{ACEEDD77-9C27-4EEE-B64B-162B5C7AFBEC}" type="sibTrans" cxnId="{2EF4338D-7E00-40F8-88D3-11F5FE35007D}">
      <dgm:prSet/>
      <dgm:spPr/>
      <dgm:t>
        <a:bodyPr/>
        <a:lstStyle/>
        <a:p>
          <a:endParaRPr lang="en-US"/>
        </a:p>
      </dgm:t>
    </dgm:pt>
    <dgm:pt modelId="{60448C17-F5BC-4882-BFDC-5B1584DB7371}" type="pres">
      <dgm:prSet presAssocID="{299FEF8C-FA92-4073-82FE-4EBE7936395C}" presName="Name0" presStyleCnt="0">
        <dgm:presLayoutVars>
          <dgm:dir/>
          <dgm:resizeHandles val="exact"/>
        </dgm:presLayoutVars>
      </dgm:prSet>
      <dgm:spPr/>
    </dgm:pt>
    <dgm:pt modelId="{26F47174-F44B-4F87-8D81-22F48353B91F}" type="pres">
      <dgm:prSet presAssocID="{299FEF8C-FA92-4073-82FE-4EBE7936395C}" presName="vNodes" presStyleCnt="0"/>
      <dgm:spPr/>
    </dgm:pt>
    <dgm:pt modelId="{E17F8F9D-2D03-4E3B-BB50-CCFB8ABB1B90}" type="pres">
      <dgm:prSet presAssocID="{4348B460-2130-453D-A09A-8AD2007D9BAD}" presName="node" presStyleLbl="node1" presStyleIdx="0" presStyleCnt="3">
        <dgm:presLayoutVars>
          <dgm:bulletEnabled val="1"/>
        </dgm:presLayoutVars>
      </dgm:prSet>
      <dgm:spPr/>
    </dgm:pt>
    <dgm:pt modelId="{458AEE1A-D0E7-43AA-A013-428FFE5603AF}" type="pres">
      <dgm:prSet presAssocID="{FA4AE890-6909-41F5-A966-C952CF445463}" presName="spacerT" presStyleCnt="0"/>
      <dgm:spPr/>
    </dgm:pt>
    <dgm:pt modelId="{D225C9E0-9171-415E-8359-B44F9E62055A}" type="pres">
      <dgm:prSet presAssocID="{FA4AE890-6909-41F5-A966-C952CF445463}" presName="sibTrans" presStyleLbl="sibTrans2D1" presStyleIdx="0" presStyleCnt="2"/>
      <dgm:spPr/>
    </dgm:pt>
    <dgm:pt modelId="{CF38B856-E90F-4B23-98CC-C97E421CDA56}" type="pres">
      <dgm:prSet presAssocID="{FA4AE890-6909-41F5-A966-C952CF445463}" presName="spacerB" presStyleCnt="0"/>
      <dgm:spPr/>
    </dgm:pt>
    <dgm:pt modelId="{17B42943-8647-4D9C-8267-F845D5F87D11}" type="pres">
      <dgm:prSet presAssocID="{10EB2057-09DA-4FC2-9F4E-56102EBA5AC8}" presName="node" presStyleLbl="node1" presStyleIdx="1" presStyleCnt="3">
        <dgm:presLayoutVars>
          <dgm:bulletEnabled val="1"/>
        </dgm:presLayoutVars>
      </dgm:prSet>
      <dgm:spPr/>
    </dgm:pt>
    <dgm:pt modelId="{F88BA661-7FB2-4350-A9C0-92E28B633E6C}" type="pres">
      <dgm:prSet presAssocID="{299FEF8C-FA92-4073-82FE-4EBE7936395C}" presName="sibTransLast" presStyleLbl="sibTrans2D1" presStyleIdx="1" presStyleCnt="2" custScaleX="206059" custScaleY="432208" custLinFactNeighborX="-14274"/>
      <dgm:spPr/>
    </dgm:pt>
    <dgm:pt modelId="{525DC0A3-92C6-47F1-8646-F41694B4E18A}" type="pres">
      <dgm:prSet presAssocID="{299FEF8C-FA92-4073-82FE-4EBE7936395C}" presName="connectorText" presStyleLbl="sibTrans2D1" presStyleIdx="1" presStyleCnt="2"/>
      <dgm:spPr/>
    </dgm:pt>
    <dgm:pt modelId="{031572D3-1D79-4D40-B744-86F206FC31C4}" type="pres">
      <dgm:prSet presAssocID="{299FEF8C-FA92-4073-82FE-4EBE7936395C}" presName="lastNode" presStyleLbl="node1" presStyleIdx="2" presStyleCnt="3" custLinFactX="16183" custLinFactNeighborX="100000">
        <dgm:presLayoutVars>
          <dgm:bulletEnabled val="1"/>
        </dgm:presLayoutVars>
      </dgm:prSet>
      <dgm:spPr/>
    </dgm:pt>
  </dgm:ptLst>
  <dgm:cxnLst>
    <dgm:cxn modelId="{AA997B24-6B24-469D-AE19-90540E121A80}" srcId="{299FEF8C-FA92-4073-82FE-4EBE7936395C}" destId="{10EB2057-09DA-4FC2-9F4E-56102EBA5AC8}" srcOrd="1" destOrd="0" parTransId="{36847100-7C10-47CA-8DD1-63C7D0CA1EE9}" sibTransId="{B78ED825-CF13-4A55-B122-DDEB458C4049}"/>
    <dgm:cxn modelId="{6983BC55-7181-492B-B902-F6A4A4381F19}" type="presOf" srcId="{4348B460-2130-453D-A09A-8AD2007D9BAD}" destId="{E17F8F9D-2D03-4E3B-BB50-CCFB8ABB1B90}" srcOrd="0" destOrd="0" presId="urn:microsoft.com/office/officeart/2005/8/layout/equation2"/>
    <dgm:cxn modelId="{84BD397E-C59C-4828-8D75-0DAD3ACD7672}" type="presOf" srcId="{B78ED825-CF13-4A55-B122-DDEB458C4049}" destId="{525DC0A3-92C6-47F1-8646-F41694B4E18A}" srcOrd="1" destOrd="0" presId="urn:microsoft.com/office/officeart/2005/8/layout/equation2"/>
    <dgm:cxn modelId="{2EF4338D-7E00-40F8-88D3-11F5FE35007D}" srcId="{299FEF8C-FA92-4073-82FE-4EBE7936395C}" destId="{A40BA5A4-3FAB-4CF0-9A08-309B6274AB83}" srcOrd="2" destOrd="0" parTransId="{1F7C3127-E4E8-4CA8-8FD6-B2E1B21C4CBA}" sibTransId="{ACEEDD77-9C27-4EEE-B64B-162B5C7AFBEC}"/>
    <dgm:cxn modelId="{80C56DA9-C23E-4909-B3E0-33F271D4CA03}" type="presOf" srcId="{10EB2057-09DA-4FC2-9F4E-56102EBA5AC8}" destId="{17B42943-8647-4D9C-8267-F845D5F87D11}" srcOrd="0" destOrd="0" presId="urn:microsoft.com/office/officeart/2005/8/layout/equation2"/>
    <dgm:cxn modelId="{7C913CC0-4C7D-4F6C-8C5D-45BEE4EC8110}" type="presOf" srcId="{B78ED825-CF13-4A55-B122-DDEB458C4049}" destId="{F88BA661-7FB2-4350-A9C0-92E28B633E6C}" srcOrd="0" destOrd="0" presId="urn:microsoft.com/office/officeart/2005/8/layout/equation2"/>
    <dgm:cxn modelId="{D2F32ED8-554C-4B75-931D-6E20A8AC1401}" type="presOf" srcId="{299FEF8C-FA92-4073-82FE-4EBE7936395C}" destId="{60448C17-F5BC-4882-BFDC-5B1584DB7371}" srcOrd="0" destOrd="0" presId="urn:microsoft.com/office/officeart/2005/8/layout/equation2"/>
    <dgm:cxn modelId="{A43F67E2-A26A-4C07-8D7B-9151337B6C34}" type="presOf" srcId="{FA4AE890-6909-41F5-A966-C952CF445463}" destId="{D225C9E0-9171-415E-8359-B44F9E62055A}" srcOrd="0" destOrd="0" presId="urn:microsoft.com/office/officeart/2005/8/layout/equation2"/>
    <dgm:cxn modelId="{C9DACCE8-ED55-48CF-B785-70B8E3AC37E1}" srcId="{299FEF8C-FA92-4073-82FE-4EBE7936395C}" destId="{4348B460-2130-453D-A09A-8AD2007D9BAD}" srcOrd="0" destOrd="0" parTransId="{3CDD51C7-2A8C-4814-8BDD-5CF062AE93B6}" sibTransId="{FA4AE890-6909-41F5-A966-C952CF445463}"/>
    <dgm:cxn modelId="{64D8B5FD-DDD0-4CEF-A67C-C9B0A370C0A8}" type="presOf" srcId="{A40BA5A4-3FAB-4CF0-9A08-309B6274AB83}" destId="{031572D3-1D79-4D40-B744-86F206FC31C4}" srcOrd="0" destOrd="0" presId="urn:microsoft.com/office/officeart/2005/8/layout/equation2"/>
    <dgm:cxn modelId="{71FD07DA-9F03-4B6A-A5A8-65EB032A6A14}" type="presParOf" srcId="{60448C17-F5BC-4882-BFDC-5B1584DB7371}" destId="{26F47174-F44B-4F87-8D81-22F48353B91F}" srcOrd="0" destOrd="0" presId="urn:microsoft.com/office/officeart/2005/8/layout/equation2"/>
    <dgm:cxn modelId="{4410B803-F2A1-4BDA-921A-368E5514FE39}" type="presParOf" srcId="{26F47174-F44B-4F87-8D81-22F48353B91F}" destId="{E17F8F9D-2D03-4E3B-BB50-CCFB8ABB1B90}" srcOrd="0" destOrd="0" presId="urn:microsoft.com/office/officeart/2005/8/layout/equation2"/>
    <dgm:cxn modelId="{7FF92F9A-ECCE-489F-8A68-2A6F5FDFCFB3}" type="presParOf" srcId="{26F47174-F44B-4F87-8D81-22F48353B91F}" destId="{458AEE1A-D0E7-43AA-A013-428FFE5603AF}" srcOrd="1" destOrd="0" presId="urn:microsoft.com/office/officeart/2005/8/layout/equation2"/>
    <dgm:cxn modelId="{C9B6C5CF-246A-4E92-A952-EBDF20511B00}" type="presParOf" srcId="{26F47174-F44B-4F87-8D81-22F48353B91F}" destId="{D225C9E0-9171-415E-8359-B44F9E62055A}" srcOrd="2" destOrd="0" presId="urn:microsoft.com/office/officeart/2005/8/layout/equation2"/>
    <dgm:cxn modelId="{1D8351B0-EA7B-4255-A8CF-6D37F80A4D25}" type="presParOf" srcId="{26F47174-F44B-4F87-8D81-22F48353B91F}" destId="{CF38B856-E90F-4B23-98CC-C97E421CDA56}" srcOrd="3" destOrd="0" presId="urn:microsoft.com/office/officeart/2005/8/layout/equation2"/>
    <dgm:cxn modelId="{07E89B24-11F4-4FFF-8B1A-0764A6E0499A}" type="presParOf" srcId="{26F47174-F44B-4F87-8D81-22F48353B91F}" destId="{17B42943-8647-4D9C-8267-F845D5F87D11}" srcOrd="4" destOrd="0" presId="urn:microsoft.com/office/officeart/2005/8/layout/equation2"/>
    <dgm:cxn modelId="{71531CFA-5226-42D2-8193-2857A1004446}" type="presParOf" srcId="{60448C17-F5BC-4882-BFDC-5B1584DB7371}" destId="{F88BA661-7FB2-4350-A9C0-92E28B633E6C}" srcOrd="1" destOrd="0" presId="urn:microsoft.com/office/officeart/2005/8/layout/equation2"/>
    <dgm:cxn modelId="{8993B49C-D425-48B6-8308-11454A001752}" type="presParOf" srcId="{F88BA661-7FB2-4350-A9C0-92E28B633E6C}" destId="{525DC0A3-92C6-47F1-8646-F41694B4E18A}" srcOrd="0" destOrd="0" presId="urn:microsoft.com/office/officeart/2005/8/layout/equation2"/>
    <dgm:cxn modelId="{C6AAC3FE-BB9A-4654-8B3D-8C35BB5EC61E}" type="presParOf" srcId="{60448C17-F5BC-4882-BFDC-5B1584DB7371}" destId="{031572D3-1D79-4D40-B744-86F206FC31C4}"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0F9824-C3DB-4091-A062-046042C3D6D5}"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US"/>
        </a:p>
      </dgm:t>
    </dgm:pt>
    <dgm:pt modelId="{B36D9EB1-FFC3-46FA-BD2E-728B481A33C1}">
      <dgm:prSet phldrT="[Text]"/>
      <dgm:spPr>
        <a:solidFill>
          <a:srgbClr val="25CAD3"/>
        </a:solidFill>
        <a:ln>
          <a:solidFill>
            <a:srgbClr val="25CAD3"/>
          </a:solidFill>
        </a:ln>
      </dgm:spPr>
      <dgm:t>
        <a:bodyPr/>
        <a:lstStyle/>
        <a:p>
          <a:r>
            <a:rPr lang="en-US" dirty="0"/>
            <a:t>FP</a:t>
          </a:r>
        </a:p>
      </dgm:t>
    </dgm:pt>
    <dgm:pt modelId="{BCF3326A-4A6D-4EEF-B6D6-C2CD8092C4EE}" type="parTrans" cxnId="{4CE2A3FF-47E8-4051-9C18-AA41FD8777E3}">
      <dgm:prSet/>
      <dgm:spPr/>
      <dgm:t>
        <a:bodyPr/>
        <a:lstStyle/>
        <a:p>
          <a:endParaRPr lang="en-US"/>
        </a:p>
      </dgm:t>
    </dgm:pt>
    <dgm:pt modelId="{4DBF5847-1972-4AA4-A54D-EEB9687293DA}" type="sibTrans" cxnId="{4CE2A3FF-47E8-4051-9C18-AA41FD8777E3}">
      <dgm:prSet/>
      <dgm:spPr/>
      <dgm:t>
        <a:bodyPr/>
        <a:lstStyle/>
        <a:p>
          <a:endParaRPr lang="en-US"/>
        </a:p>
      </dgm:t>
    </dgm:pt>
    <dgm:pt modelId="{959F2EB8-8F42-4957-BA67-D384D68FBB21}">
      <dgm:prSet phldrT="[Text]"/>
      <dgm:spPr>
        <a:solidFill>
          <a:srgbClr val="ADEEF1">
            <a:alpha val="89804"/>
          </a:srgbClr>
        </a:solidFill>
        <a:ln>
          <a:solidFill>
            <a:srgbClr val="25CAD3"/>
          </a:solidFill>
        </a:ln>
      </dgm:spPr>
      <dgm:t>
        <a:bodyPr/>
        <a:lstStyle/>
        <a:p>
          <a:r>
            <a:rPr lang="en-US" dirty="0"/>
            <a:t>Title</a:t>
          </a:r>
        </a:p>
      </dgm:t>
    </dgm:pt>
    <dgm:pt modelId="{73EF0422-5AE3-4EE5-B2F4-917573134EA6}" type="parTrans" cxnId="{BA482A03-CB15-4306-8AA8-6651A9B1D58D}">
      <dgm:prSet/>
      <dgm:spPr/>
      <dgm:t>
        <a:bodyPr/>
        <a:lstStyle/>
        <a:p>
          <a:endParaRPr lang="en-US"/>
        </a:p>
      </dgm:t>
    </dgm:pt>
    <dgm:pt modelId="{9908BE40-880F-4524-BB45-91F5163BB0FC}" type="sibTrans" cxnId="{BA482A03-CB15-4306-8AA8-6651A9B1D58D}">
      <dgm:prSet/>
      <dgm:spPr/>
      <dgm:t>
        <a:bodyPr/>
        <a:lstStyle/>
        <a:p>
          <a:endParaRPr lang="en-US"/>
        </a:p>
      </dgm:t>
    </dgm:pt>
    <dgm:pt modelId="{72931401-7EF4-49A8-A949-B535EC9A295A}">
      <dgm:prSet phldrT="[Text]"/>
      <dgm:spPr>
        <a:solidFill>
          <a:srgbClr val="ADEEF1">
            <a:alpha val="89804"/>
          </a:srgbClr>
        </a:solidFill>
        <a:ln>
          <a:solidFill>
            <a:srgbClr val="25CAD3"/>
          </a:solidFill>
        </a:ln>
      </dgm:spPr>
      <dgm:t>
        <a:bodyPr/>
        <a:lstStyle/>
        <a:p>
          <a:r>
            <a:rPr lang="en-US" dirty="0" err="1"/>
            <a:t>Biosketches</a:t>
          </a:r>
          <a:r>
            <a:rPr lang="en-US" dirty="0"/>
            <a:t> uploaded here</a:t>
          </a:r>
        </a:p>
      </dgm:t>
    </dgm:pt>
    <dgm:pt modelId="{83FC7F3B-6113-466A-8DCE-D2FF2AA20FD3}" type="parTrans" cxnId="{73C2FD5B-0C7F-4D16-8508-A4D974BC16D4}">
      <dgm:prSet/>
      <dgm:spPr/>
      <dgm:t>
        <a:bodyPr/>
        <a:lstStyle/>
        <a:p>
          <a:endParaRPr lang="en-US"/>
        </a:p>
      </dgm:t>
    </dgm:pt>
    <dgm:pt modelId="{B69611AB-0F1B-4BAB-A129-B97759CB1748}" type="sibTrans" cxnId="{73C2FD5B-0C7F-4D16-8508-A4D974BC16D4}">
      <dgm:prSet/>
      <dgm:spPr/>
      <dgm:t>
        <a:bodyPr/>
        <a:lstStyle/>
        <a:p>
          <a:endParaRPr lang="en-US"/>
        </a:p>
      </dgm:t>
    </dgm:pt>
    <dgm:pt modelId="{2100C6FF-BBE9-42B9-8915-926536F14DCB}">
      <dgm:prSet phldrT="[Text]"/>
      <dgm:spPr>
        <a:solidFill>
          <a:srgbClr val="009FDF"/>
        </a:solidFill>
        <a:ln>
          <a:solidFill>
            <a:srgbClr val="009FDF"/>
          </a:solidFill>
        </a:ln>
      </dgm:spPr>
      <dgm:t>
        <a:bodyPr/>
        <a:lstStyle/>
        <a:p>
          <a:r>
            <a:rPr lang="en-US" dirty="0"/>
            <a:t>Budget</a:t>
          </a:r>
        </a:p>
      </dgm:t>
    </dgm:pt>
    <dgm:pt modelId="{A5C54F1F-A5A0-4BED-841A-EACC4D381D2A}" type="parTrans" cxnId="{4C6502D1-C0E2-4E38-8D81-2E3750EB319F}">
      <dgm:prSet/>
      <dgm:spPr/>
      <dgm:t>
        <a:bodyPr/>
        <a:lstStyle/>
        <a:p>
          <a:endParaRPr lang="en-US"/>
        </a:p>
      </dgm:t>
    </dgm:pt>
    <dgm:pt modelId="{7072EF6D-1494-415C-8963-8A5EB74D6B90}" type="sibTrans" cxnId="{4C6502D1-C0E2-4E38-8D81-2E3750EB319F}">
      <dgm:prSet/>
      <dgm:spPr/>
      <dgm:t>
        <a:bodyPr/>
        <a:lstStyle/>
        <a:p>
          <a:endParaRPr lang="en-US"/>
        </a:p>
      </dgm:t>
    </dgm:pt>
    <dgm:pt modelId="{B22284A2-EB33-41A0-848C-000CF63887BE}">
      <dgm:prSet phldrT="[Text]"/>
      <dgm:spPr>
        <a:solidFill>
          <a:srgbClr val="D5F3FF"/>
        </a:solidFill>
        <a:ln>
          <a:solidFill>
            <a:srgbClr val="009FDF"/>
          </a:solidFill>
        </a:ln>
      </dgm:spPr>
      <dgm:t>
        <a:bodyPr/>
        <a:lstStyle/>
        <a:p>
          <a:r>
            <a:rPr lang="en-US" dirty="0"/>
            <a:t>“Include in consolidated budget” = yes</a:t>
          </a:r>
        </a:p>
      </dgm:t>
    </dgm:pt>
    <dgm:pt modelId="{14B0AB2A-6E65-40D8-B16A-9881CAE0E99A}" type="parTrans" cxnId="{8F39D965-EF1C-49D9-8714-551F483BAFB0}">
      <dgm:prSet/>
      <dgm:spPr/>
      <dgm:t>
        <a:bodyPr/>
        <a:lstStyle/>
        <a:p>
          <a:endParaRPr lang="en-US"/>
        </a:p>
      </dgm:t>
    </dgm:pt>
    <dgm:pt modelId="{835EC418-8A39-46AB-ACDD-620E5027B9A4}" type="sibTrans" cxnId="{8F39D965-EF1C-49D9-8714-551F483BAFB0}">
      <dgm:prSet/>
      <dgm:spPr/>
      <dgm:t>
        <a:bodyPr/>
        <a:lstStyle/>
        <a:p>
          <a:endParaRPr lang="en-US"/>
        </a:p>
      </dgm:t>
    </dgm:pt>
    <dgm:pt modelId="{95EC105B-EE40-482C-93A9-5A8A6C586D04}">
      <dgm:prSet phldrT="[Text]"/>
      <dgm:spPr>
        <a:solidFill>
          <a:srgbClr val="D5F3FF"/>
        </a:solidFill>
        <a:ln>
          <a:solidFill>
            <a:srgbClr val="009FDF"/>
          </a:solidFill>
        </a:ln>
      </dgm:spPr>
      <dgm:t>
        <a:bodyPr/>
        <a:lstStyle/>
        <a:p>
          <a:r>
            <a:rPr lang="en-US" dirty="0"/>
            <a:t>Subaward SF424 detailed budget(s) uploaded in the subaward budget</a:t>
          </a:r>
        </a:p>
      </dgm:t>
    </dgm:pt>
    <dgm:pt modelId="{0C1867FE-356F-4CB0-B923-724C2C5397A7}" type="parTrans" cxnId="{F5770FC6-8C90-4D1A-A4AB-557675FF5BDE}">
      <dgm:prSet/>
      <dgm:spPr/>
      <dgm:t>
        <a:bodyPr/>
        <a:lstStyle/>
        <a:p>
          <a:endParaRPr lang="en-US"/>
        </a:p>
      </dgm:t>
    </dgm:pt>
    <dgm:pt modelId="{78613852-E87A-4F83-B77F-AC55D8D80608}" type="sibTrans" cxnId="{F5770FC6-8C90-4D1A-A4AB-557675FF5BDE}">
      <dgm:prSet/>
      <dgm:spPr/>
      <dgm:t>
        <a:bodyPr/>
        <a:lstStyle/>
        <a:p>
          <a:endParaRPr lang="en-US"/>
        </a:p>
      </dgm:t>
    </dgm:pt>
    <dgm:pt modelId="{DF21B18D-13DE-4482-AF0B-E8BA7877E123}">
      <dgm:prSet phldrT="[Text]"/>
      <dgm:spPr>
        <a:solidFill>
          <a:srgbClr val="EF3F6B"/>
        </a:solidFill>
        <a:ln>
          <a:solidFill>
            <a:srgbClr val="EF3F6B"/>
          </a:solidFill>
        </a:ln>
      </dgm:spPr>
      <dgm:t>
        <a:bodyPr/>
        <a:lstStyle/>
        <a:p>
          <a:r>
            <a:rPr lang="en-US" dirty="0"/>
            <a:t>SF424</a:t>
          </a:r>
        </a:p>
      </dgm:t>
    </dgm:pt>
    <dgm:pt modelId="{69731FE3-E87A-48C1-BBA0-BF5B5FAB4889}" type="parTrans" cxnId="{C3AF832A-7E93-4E50-937C-5A03B976579B}">
      <dgm:prSet/>
      <dgm:spPr/>
      <dgm:t>
        <a:bodyPr/>
        <a:lstStyle/>
        <a:p>
          <a:endParaRPr lang="en-US"/>
        </a:p>
      </dgm:t>
    </dgm:pt>
    <dgm:pt modelId="{2CD93BE5-0159-4EC8-8555-4CB3A77E125C}" type="sibTrans" cxnId="{C3AF832A-7E93-4E50-937C-5A03B976579B}">
      <dgm:prSet/>
      <dgm:spPr/>
      <dgm:t>
        <a:bodyPr/>
        <a:lstStyle/>
        <a:p>
          <a:endParaRPr lang="en-US"/>
        </a:p>
      </dgm:t>
    </dgm:pt>
    <dgm:pt modelId="{CEFCE183-72F8-456A-A323-76BD88293912}">
      <dgm:prSet phldrT="[Text]"/>
      <dgm:spPr>
        <a:solidFill>
          <a:srgbClr val="F9B1C2"/>
        </a:solidFill>
        <a:ln>
          <a:solidFill>
            <a:srgbClr val="EF3F6B"/>
          </a:solidFill>
        </a:ln>
      </dgm:spPr>
      <dgm:t>
        <a:bodyPr/>
        <a:lstStyle/>
        <a:p>
          <a:r>
            <a:rPr lang="en-US" dirty="0"/>
            <a:t>Every field, including items that mapped from FP, budget and subaward budget, are editable</a:t>
          </a:r>
        </a:p>
      </dgm:t>
    </dgm:pt>
    <dgm:pt modelId="{BE433EDF-02EF-46A0-B401-E1387CFFE773}" type="parTrans" cxnId="{2ACA3105-87F0-4994-9B13-6EFE64C18BC3}">
      <dgm:prSet/>
      <dgm:spPr/>
      <dgm:t>
        <a:bodyPr/>
        <a:lstStyle/>
        <a:p>
          <a:endParaRPr lang="en-US"/>
        </a:p>
      </dgm:t>
    </dgm:pt>
    <dgm:pt modelId="{85247864-119B-466A-8EC6-6006848FAE0B}" type="sibTrans" cxnId="{2ACA3105-87F0-4994-9B13-6EFE64C18BC3}">
      <dgm:prSet/>
      <dgm:spPr/>
      <dgm:t>
        <a:bodyPr/>
        <a:lstStyle/>
        <a:p>
          <a:endParaRPr lang="en-US"/>
        </a:p>
      </dgm:t>
    </dgm:pt>
    <dgm:pt modelId="{23082133-C597-4260-BBE0-88DB84B63EB3}">
      <dgm:prSet phldrT="[Text]"/>
      <dgm:spPr>
        <a:solidFill>
          <a:srgbClr val="ADEEF1">
            <a:alpha val="89804"/>
          </a:srgbClr>
        </a:solidFill>
        <a:ln>
          <a:solidFill>
            <a:srgbClr val="25CAD3"/>
          </a:solidFill>
        </a:ln>
      </dgm:spPr>
      <dgm:t>
        <a:bodyPr/>
        <a:lstStyle/>
        <a:p>
          <a:r>
            <a:rPr lang="en-US" dirty="0"/>
            <a:t>Sponsor</a:t>
          </a:r>
        </a:p>
      </dgm:t>
    </dgm:pt>
    <dgm:pt modelId="{A4048806-E9F1-4CC5-ADB1-D3247A1914CC}" type="parTrans" cxnId="{287477A7-9773-4851-B0C9-006BBDFC3BB6}">
      <dgm:prSet/>
      <dgm:spPr/>
      <dgm:t>
        <a:bodyPr/>
        <a:lstStyle/>
        <a:p>
          <a:endParaRPr lang="en-US"/>
        </a:p>
      </dgm:t>
    </dgm:pt>
    <dgm:pt modelId="{504CED45-3731-40C9-8667-F2F5FA1F1416}" type="sibTrans" cxnId="{287477A7-9773-4851-B0C9-006BBDFC3BB6}">
      <dgm:prSet/>
      <dgm:spPr/>
      <dgm:t>
        <a:bodyPr/>
        <a:lstStyle/>
        <a:p>
          <a:endParaRPr lang="en-US"/>
        </a:p>
      </dgm:t>
    </dgm:pt>
    <dgm:pt modelId="{260D2882-8C8D-4B9B-8BF6-EE764FE46F30}">
      <dgm:prSet phldrT="[Text]"/>
      <dgm:spPr>
        <a:solidFill>
          <a:srgbClr val="ADEEF1">
            <a:alpha val="89804"/>
          </a:srgbClr>
        </a:solidFill>
        <a:ln>
          <a:solidFill>
            <a:srgbClr val="25CAD3"/>
          </a:solidFill>
        </a:ln>
      </dgm:spPr>
      <dgm:t>
        <a:bodyPr/>
        <a:lstStyle/>
        <a:p>
          <a:r>
            <a:rPr lang="en-US" dirty="0"/>
            <a:t>PI + 3a institutional personnel + 3b senior/key non-institutional personnel</a:t>
          </a:r>
        </a:p>
      </dgm:t>
    </dgm:pt>
    <dgm:pt modelId="{0418B699-9763-4FE1-AC44-217505FE39AB}" type="parTrans" cxnId="{3C0CA08E-4207-496D-BCF9-41A5C0BED724}">
      <dgm:prSet/>
      <dgm:spPr/>
      <dgm:t>
        <a:bodyPr/>
        <a:lstStyle/>
        <a:p>
          <a:endParaRPr lang="en-US"/>
        </a:p>
      </dgm:t>
    </dgm:pt>
    <dgm:pt modelId="{7B25C05B-8AE3-44DF-9EE1-B59A271F3B6E}" type="sibTrans" cxnId="{3C0CA08E-4207-496D-BCF9-41A5C0BED724}">
      <dgm:prSet/>
      <dgm:spPr/>
      <dgm:t>
        <a:bodyPr/>
        <a:lstStyle/>
        <a:p>
          <a:endParaRPr lang="en-US"/>
        </a:p>
      </dgm:t>
    </dgm:pt>
    <dgm:pt modelId="{08052B43-6971-4201-A353-BA290EF08C56}">
      <dgm:prSet phldrT="[Text]"/>
      <dgm:spPr>
        <a:solidFill>
          <a:srgbClr val="F9B1C2"/>
        </a:solidFill>
        <a:ln>
          <a:solidFill>
            <a:srgbClr val="EF3F6B"/>
          </a:solidFill>
        </a:ln>
      </dgm:spPr>
      <dgm:t>
        <a:bodyPr/>
        <a:lstStyle/>
        <a:p>
          <a:r>
            <a:rPr lang="en-US" dirty="0"/>
            <a:t>Upload most attachments here, including the budget justification</a:t>
          </a:r>
        </a:p>
      </dgm:t>
    </dgm:pt>
    <dgm:pt modelId="{19AE1179-A73D-4413-84AD-0F227BF624EF}" type="parTrans" cxnId="{F5CE48A8-F958-4BD1-9EF2-33897414630A}">
      <dgm:prSet/>
      <dgm:spPr/>
      <dgm:t>
        <a:bodyPr/>
        <a:lstStyle/>
        <a:p>
          <a:endParaRPr lang="en-US"/>
        </a:p>
      </dgm:t>
    </dgm:pt>
    <dgm:pt modelId="{06F0DE3A-0DC5-4F4E-BAC8-62D087319301}" type="sibTrans" cxnId="{F5CE48A8-F958-4BD1-9EF2-33897414630A}">
      <dgm:prSet/>
      <dgm:spPr/>
      <dgm:t>
        <a:bodyPr/>
        <a:lstStyle/>
        <a:p>
          <a:endParaRPr lang="en-US"/>
        </a:p>
      </dgm:t>
    </dgm:pt>
    <dgm:pt modelId="{44C73AC9-B267-483D-9F42-8DF5CC0B57E1}">
      <dgm:prSet phldrT="[Text]"/>
      <dgm:spPr>
        <a:solidFill>
          <a:srgbClr val="ADEEF1">
            <a:alpha val="89804"/>
          </a:srgbClr>
        </a:solidFill>
        <a:ln>
          <a:solidFill>
            <a:srgbClr val="25CAD3"/>
          </a:solidFill>
        </a:ln>
      </dgm:spPr>
      <dgm:t>
        <a:bodyPr/>
        <a:lstStyle/>
        <a:p>
          <a:r>
            <a:rPr lang="en-US" dirty="0"/>
            <a:t>Humans + animals</a:t>
          </a:r>
        </a:p>
      </dgm:t>
    </dgm:pt>
    <dgm:pt modelId="{25DDFDE9-B7B9-4EDF-947F-9C20A8316EED}" type="parTrans" cxnId="{E1639112-4A93-420D-B2C4-687DDA64E8BF}">
      <dgm:prSet/>
      <dgm:spPr/>
      <dgm:t>
        <a:bodyPr/>
        <a:lstStyle/>
        <a:p>
          <a:endParaRPr lang="en-US"/>
        </a:p>
      </dgm:t>
    </dgm:pt>
    <dgm:pt modelId="{E408004A-B8E8-450A-8E95-47D91C31EFC5}" type="sibTrans" cxnId="{E1639112-4A93-420D-B2C4-687DDA64E8BF}">
      <dgm:prSet/>
      <dgm:spPr/>
      <dgm:t>
        <a:bodyPr/>
        <a:lstStyle/>
        <a:p>
          <a:endParaRPr lang="en-US"/>
        </a:p>
      </dgm:t>
    </dgm:pt>
    <dgm:pt modelId="{AE307280-B6D5-4276-AF54-63F289C3E135}">
      <dgm:prSet phldrT="[Text]"/>
      <dgm:spPr>
        <a:solidFill>
          <a:srgbClr val="F9B1C2"/>
        </a:solidFill>
        <a:ln>
          <a:solidFill>
            <a:srgbClr val="EF3F6B"/>
          </a:solidFill>
        </a:ln>
      </dgm:spPr>
      <dgm:t>
        <a:bodyPr/>
        <a:lstStyle/>
        <a:p>
          <a:r>
            <a:rPr lang="en-US" dirty="0"/>
            <a:t>Answer most SF424 questions here</a:t>
          </a:r>
        </a:p>
      </dgm:t>
    </dgm:pt>
    <dgm:pt modelId="{E4389034-4D8A-4BCB-86C3-779466AAC8C1}" type="parTrans" cxnId="{81DBB34B-8238-4CD2-AA61-EFBDF05CF145}">
      <dgm:prSet/>
      <dgm:spPr/>
      <dgm:t>
        <a:bodyPr/>
        <a:lstStyle/>
        <a:p>
          <a:endParaRPr lang="en-US"/>
        </a:p>
      </dgm:t>
    </dgm:pt>
    <dgm:pt modelId="{985AD1B8-6EBD-43FA-B730-970DA4F1A91C}" type="sibTrans" cxnId="{81DBB34B-8238-4CD2-AA61-EFBDF05CF145}">
      <dgm:prSet/>
      <dgm:spPr/>
      <dgm:t>
        <a:bodyPr/>
        <a:lstStyle/>
        <a:p>
          <a:endParaRPr lang="en-US"/>
        </a:p>
      </dgm:t>
    </dgm:pt>
    <dgm:pt modelId="{E6192E47-1C40-49D0-9F01-3AB901859BDA}" type="pres">
      <dgm:prSet presAssocID="{840F9824-C3DB-4091-A062-046042C3D6D5}" presName="Name0" presStyleCnt="0">
        <dgm:presLayoutVars>
          <dgm:dir/>
          <dgm:animLvl val="lvl"/>
          <dgm:resizeHandles val="exact"/>
        </dgm:presLayoutVars>
      </dgm:prSet>
      <dgm:spPr/>
    </dgm:pt>
    <dgm:pt modelId="{2C9173C3-E301-460C-831F-F07AA97A4881}" type="pres">
      <dgm:prSet presAssocID="{B36D9EB1-FFC3-46FA-BD2E-728B481A33C1}" presName="composite" presStyleCnt="0"/>
      <dgm:spPr/>
    </dgm:pt>
    <dgm:pt modelId="{4CAE50DD-73A1-47E9-888A-51228CD1F5E1}" type="pres">
      <dgm:prSet presAssocID="{B36D9EB1-FFC3-46FA-BD2E-728B481A33C1}" presName="parTx" presStyleLbl="alignNode1" presStyleIdx="0" presStyleCnt="3">
        <dgm:presLayoutVars>
          <dgm:chMax val="0"/>
          <dgm:chPref val="0"/>
          <dgm:bulletEnabled val="1"/>
        </dgm:presLayoutVars>
      </dgm:prSet>
      <dgm:spPr/>
    </dgm:pt>
    <dgm:pt modelId="{33CEEE44-31A7-411E-8A38-2DD0C3B217B1}" type="pres">
      <dgm:prSet presAssocID="{B36D9EB1-FFC3-46FA-BD2E-728B481A33C1}" presName="desTx" presStyleLbl="alignAccFollowNode1" presStyleIdx="0" presStyleCnt="3">
        <dgm:presLayoutVars>
          <dgm:bulletEnabled val="1"/>
        </dgm:presLayoutVars>
      </dgm:prSet>
      <dgm:spPr/>
    </dgm:pt>
    <dgm:pt modelId="{1FB8DCEC-A0A6-4A78-B250-D1C19CD7FC75}" type="pres">
      <dgm:prSet presAssocID="{4DBF5847-1972-4AA4-A54D-EEB9687293DA}" presName="space" presStyleCnt="0"/>
      <dgm:spPr/>
    </dgm:pt>
    <dgm:pt modelId="{8686D5A8-A4F6-4D4D-8C3B-01CF9087C02B}" type="pres">
      <dgm:prSet presAssocID="{2100C6FF-BBE9-42B9-8915-926536F14DCB}" presName="composite" presStyleCnt="0"/>
      <dgm:spPr/>
    </dgm:pt>
    <dgm:pt modelId="{C3E1FFA2-6AFD-4F07-84DD-A69FBEAC024E}" type="pres">
      <dgm:prSet presAssocID="{2100C6FF-BBE9-42B9-8915-926536F14DCB}" presName="parTx" presStyleLbl="alignNode1" presStyleIdx="1" presStyleCnt="3">
        <dgm:presLayoutVars>
          <dgm:chMax val="0"/>
          <dgm:chPref val="0"/>
          <dgm:bulletEnabled val="1"/>
        </dgm:presLayoutVars>
      </dgm:prSet>
      <dgm:spPr/>
    </dgm:pt>
    <dgm:pt modelId="{A6AAA5C7-32E1-474F-AEE8-652CB2E49482}" type="pres">
      <dgm:prSet presAssocID="{2100C6FF-BBE9-42B9-8915-926536F14DCB}" presName="desTx" presStyleLbl="alignAccFollowNode1" presStyleIdx="1" presStyleCnt="3">
        <dgm:presLayoutVars>
          <dgm:bulletEnabled val="1"/>
        </dgm:presLayoutVars>
      </dgm:prSet>
      <dgm:spPr/>
    </dgm:pt>
    <dgm:pt modelId="{AFBA406E-E7A0-45A8-9BCF-42EBFF16B6F2}" type="pres">
      <dgm:prSet presAssocID="{7072EF6D-1494-415C-8963-8A5EB74D6B90}" presName="space" presStyleCnt="0"/>
      <dgm:spPr/>
    </dgm:pt>
    <dgm:pt modelId="{17ADC993-CF52-4BDC-8EE2-14685971887E}" type="pres">
      <dgm:prSet presAssocID="{DF21B18D-13DE-4482-AF0B-E8BA7877E123}" presName="composite" presStyleCnt="0"/>
      <dgm:spPr/>
    </dgm:pt>
    <dgm:pt modelId="{E17AA1E5-A8FD-45B9-86FD-6D09BCDA5DE0}" type="pres">
      <dgm:prSet presAssocID="{DF21B18D-13DE-4482-AF0B-E8BA7877E123}" presName="parTx" presStyleLbl="alignNode1" presStyleIdx="2" presStyleCnt="3">
        <dgm:presLayoutVars>
          <dgm:chMax val="0"/>
          <dgm:chPref val="0"/>
          <dgm:bulletEnabled val="1"/>
        </dgm:presLayoutVars>
      </dgm:prSet>
      <dgm:spPr/>
    </dgm:pt>
    <dgm:pt modelId="{984F2916-DA93-4D65-A147-06A859F9E768}" type="pres">
      <dgm:prSet presAssocID="{DF21B18D-13DE-4482-AF0B-E8BA7877E123}" presName="desTx" presStyleLbl="alignAccFollowNode1" presStyleIdx="2" presStyleCnt="3">
        <dgm:presLayoutVars>
          <dgm:bulletEnabled val="1"/>
        </dgm:presLayoutVars>
      </dgm:prSet>
      <dgm:spPr/>
    </dgm:pt>
  </dgm:ptLst>
  <dgm:cxnLst>
    <dgm:cxn modelId="{BA482A03-CB15-4306-8AA8-6651A9B1D58D}" srcId="{B36D9EB1-FFC3-46FA-BD2E-728B481A33C1}" destId="{959F2EB8-8F42-4957-BA67-D384D68FBB21}" srcOrd="0" destOrd="0" parTransId="{73EF0422-5AE3-4EE5-B2F4-917573134EA6}" sibTransId="{9908BE40-880F-4524-BB45-91F5163BB0FC}"/>
    <dgm:cxn modelId="{2ACA3105-87F0-4994-9B13-6EFE64C18BC3}" srcId="{DF21B18D-13DE-4482-AF0B-E8BA7877E123}" destId="{CEFCE183-72F8-456A-A323-76BD88293912}" srcOrd="0" destOrd="0" parTransId="{BE433EDF-02EF-46A0-B401-E1387CFFE773}" sibTransId="{85247864-119B-466A-8EC6-6006848FAE0B}"/>
    <dgm:cxn modelId="{A877D611-8E04-48ED-B338-924CF8CCF87E}" type="presOf" srcId="{260D2882-8C8D-4B9B-8BF6-EE764FE46F30}" destId="{33CEEE44-31A7-411E-8A38-2DD0C3B217B1}" srcOrd="0" destOrd="2" presId="urn:microsoft.com/office/officeart/2005/8/layout/hList1"/>
    <dgm:cxn modelId="{E1639112-4A93-420D-B2C4-687DDA64E8BF}" srcId="{B36D9EB1-FFC3-46FA-BD2E-728B481A33C1}" destId="{44C73AC9-B267-483D-9F42-8DF5CC0B57E1}" srcOrd="3" destOrd="0" parTransId="{25DDFDE9-B7B9-4EDF-947F-9C20A8316EED}" sibTransId="{E408004A-B8E8-450A-8E95-47D91C31EFC5}"/>
    <dgm:cxn modelId="{152D9814-8172-4BD2-9C55-EA5436F98C0A}" type="presOf" srcId="{DF21B18D-13DE-4482-AF0B-E8BA7877E123}" destId="{E17AA1E5-A8FD-45B9-86FD-6D09BCDA5DE0}" srcOrd="0" destOrd="0" presId="urn:microsoft.com/office/officeart/2005/8/layout/hList1"/>
    <dgm:cxn modelId="{C3AF832A-7E93-4E50-937C-5A03B976579B}" srcId="{840F9824-C3DB-4091-A062-046042C3D6D5}" destId="{DF21B18D-13DE-4482-AF0B-E8BA7877E123}" srcOrd="2" destOrd="0" parTransId="{69731FE3-E87A-48C1-BBA0-BF5B5FAB4889}" sibTransId="{2CD93BE5-0159-4EC8-8555-4CB3A77E125C}"/>
    <dgm:cxn modelId="{5C0BB033-2AC5-46C9-8914-C19AF68A95DF}" type="presOf" srcId="{23082133-C597-4260-BBE0-88DB84B63EB3}" destId="{33CEEE44-31A7-411E-8A38-2DD0C3B217B1}" srcOrd="0" destOrd="1" presId="urn:microsoft.com/office/officeart/2005/8/layout/hList1"/>
    <dgm:cxn modelId="{73C2FD5B-0C7F-4D16-8508-A4D974BC16D4}" srcId="{B36D9EB1-FFC3-46FA-BD2E-728B481A33C1}" destId="{72931401-7EF4-49A8-A949-B535EC9A295A}" srcOrd="4" destOrd="0" parTransId="{83FC7F3B-6113-466A-8DCE-D2FF2AA20FD3}" sibTransId="{B69611AB-0F1B-4BAB-A129-B97759CB1748}"/>
    <dgm:cxn modelId="{82C37D44-34DD-4387-BD8D-34731E47F3EB}" type="presOf" srcId="{08052B43-6971-4201-A353-BA290EF08C56}" destId="{984F2916-DA93-4D65-A147-06A859F9E768}" srcOrd="0" destOrd="2" presId="urn:microsoft.com/office/officeart/2005/8/layout/hList1"/>
    <dgm:cxn modelId="{26D43B65-E3B5-4872-9CAC-B6E25DFF4726}" type="presOf" srcId="{B22284A2-EB33-41A0-848C-000CF63887BE}" destId="{A6AAA5C7-32E1-474F-AEE8-652CB2E49482}" srcOrd="0" destOrd="0" presId="urn:microsoft.com/office/officeart/2005/8/layout/hList1"/>
    <dgm:cxn modelId="{8F39D965-EF1C-49D9-8714-551F483BAFB0}" srcId="{2100C6FF-BBE9-42B9-8915-926536F14DCB}" destId="{B22284A2-EB33-41A0-848C-000CF63887BE}" srcOrd="0" destOrd="0" parTransId="{14B0AB2A-6E65-40D8-B16A-9881CAE0E99A}" sibTransId="{835EC418-8A39-46AB-ACDD-620E5027B9A4}"/>
    <dgm:cxn modelId="{181C7166-214C-4152-BC3A-38D83BDC05B1}" type="presOf" srcId="{2100C6FF-BBE9-42B9-8915-926536F14DCB}" destId="{C3E1FFA2-6AFD-4F07-84DD-A69FBEAC024E}" srcOrd="0" destOrd="0" presId="urn:microsoft.com/office/officeart/2005/8/layout/hList1"/>
    <dgm:cxn modelId="{6071E46A-66E3-4711-9E62-B71615A03745}" type="presOf" srcId="{44C73AC9-B267-483D-9F42-8DF5CC0B57E1}" destId="{33CEEE44-31A7-411E-8A38-2DD0C3B217B1}" srcOrd="0" destOrd="3" presId="urn:microsoft.com/office/officeart/2005/8/layout/hList1"/>
    <dgm:cxn modelId="{81DBB34B-8238-4CD2-AA61-EFBDF05CF145}" srcId="{DF21B18D-13DE-4482-AF0B-E8BA7877E123}" destId="{AE307280-B6D5-4276-AF54-63F289C3E135}" srcOrd="1" destOrd="0" parTransId="{E4389034-4D8A-4BCB-86C3-779466AAC8C1}" sibTransId="{985AD1B8-6EBD-43FA-B730-970DA4F1A91C}"/>
    <dgm:cxn modelId="{45A75556-FEF9-48B6-9106-9D2B5D8964F7}" type="presOf" srcId="{AE307280-B6D5-4276-AF54-63F289C3E135}" destId="{984F2916-DA93-4D65-A147-06A859F9E768}" srcOrd="0" destOrd="1" presId="urn:microsoft.com/office/officeart/2005/8/layout/hList1"/>
    <dgm:cxn modelId="{01E1B558-39D9-4475-91B3-841EDE7D2AB6}" type="presOf" srcId="{959F2EB8-8F42-4957-BA67-D384D68FBB21}" destId="{33CEEE44-31A7-411E-8A38-2DD0C3B217B1}" srcOrd="0" destOrd="0" presId="urn:microsoft.com/office/officeart/2005/8/layout/hList1"/>
    <dgm:cxn modelId="{3C0CA08E-4207-496D-BCF9-41A5C0BED724}" srcId="{B36D9EB1-FFC3-46FA-BD2E-728B481A33C1}" destId="{260D2882-8C8D-4B9B-8BF6-EE764FE46F30}" srcOrd="2" destOrd="0" parTransId="{0418B699-9763-4FE1-AC44-217505FE39AB}" sibTransId="{7B25C05B-8AE3-44DF-9EE1-B59A271F3B6E}"/>
    <dgm:cxn modelId="{287477A7-9773-4851-B0C9-006BBDFC3BB6}" srcId="{B36D9EB1-FFC3-46FA-BD2E-728B481A33C1}" destId="{23082133-C597-4260-BBE0-88DB84B63EB3}" srcOrd="1" destOrd="0" parTransId="{A4048806-E9F1-4CC5-ADB1-D3247A1914CC}" sibTransId="{504CED45-3731-40C9-8667-F2F5FA1F1416}"/>
    <dgm:cxn modelId="{F5CE48A8-F958-4BD1-9EF2-33897414630A}" srcId="{DF21B18D-13DE-4482-AF0B-E8BA7877E123}" destId="{08052B43-6971-4201-A353-BA290EF08C56}" srcOrd="2" destOrd="0" parTransId="{19AE1179-A73D-4413-84AD-0F227BF624EF}" sibTransId="{06F0DE3A-0DC5-4F4E-BAC8-62D087319301}"/>
    <dgm:cxn modelId="{DC4631C2-9204-4EA1-A55E-CCAB8AF28921}" type="presOf" srcId="{B36D9EB1-FFC3-46FA-BD2E-728B481A33C1}" destId="{4CAE50DD-73A1-47E9-888A-51228CD1F5E1}" srcOrd="0" destOrd="0" presId="urn:microsoft.com/office/officeart/2005/8/layout/hList1"/>
    <dgm:cxn modelId="{F5770FC6-8C90-4D1A-A4AB-557675FF5BDE}" srcId="{2100C6FF-BBE9-42B9-8915-926536F14DCB}" destId="{95EC105B-EE40-482C-93A9-5A8A6C586D04}" srcOrd="1" destOrd="0" parTransId="{0C1867FE-356F-4CB0-B923-724C2C5397A7}" sibTransId="{78613852-E87A-4F83-B77F-AC55D8D80608}"/>
    <dgm:cxn modelId="{4C6502D1-C0E2-4E38-8D81-2E3750EB319F}" srcId="{840F9824-C3DB-4091-A062-046042C3D6D5}" destId="{2100C6FF-BBE9-42B9-8915-926536F14DCB}" srcOrd="1" destOrd="0" parTransId="{A5C54F1F-A5A0-4BED-841A-EACC4D381D2A}" sibTransId="{7072EF6D-1494-415C-8963-8A5EB74D6B90}"/>
    <dgm:cxn modelId="{59F502DF-ED7A-48E9-9E62-D84B25624EF0}" type="presOf" srcId="{CEFCE183-72F8-456A-A323-76BD88293912}" destId="{984F2916-DA93-4D65-A147-06A859F9E768}" srcOrd="0" destOrd="0" presId="urn:microsoft.com/office/officeart/2005/8/layout/hList1"/>
    <dgm:cxn modelId="{126849EC-19E7-4AB3-A800-748FA99FE012}" type="presOf" srcId="{72931401-7EF4-49A8-A949-B535EC9A295A}" destId="{33CEEE44-31A7-411E-8A38-2DD0C3B217B1}" srcOrd="0" destOrd="4" presId="urn:microsoft.com/office/officeart/2005/8/layout/hList1"/>
    <dgm:cxn modelId="{B6F3CBF2-A45B-4205-A1D8-358A0E6A3357}" type="presOf" srcId="{95EC105B-EE40-482C-93A9-5A8A6C586D04}" destId="{A6AAA5C7-32E1-474F-AEE8-652CB2E49482}" srcOrd="0" destOrd="1" presId="urn:microsoft.com/office/officeart/2005/8/layout/hList1"/>
    <dgm:cxn modelId="{80360DF5-5BE9-4EC5-837D-42E4FC755B9D}" type="presOf" srcId="{840F9824-C3DB-4091-A062-046042C3D6D5}" destId="{E6192E47-1C40-49D0-9F01-3AB901859BDA}" srcOrd="0" destOrd="0" presId="urn:microsoft.com/office/officeart/2005/8/layout/hList1"/>
    <dgm:cxn modelId="{4CE2A3FF-47E8-4051-9C18-AA41FD8777E3}" srcId="{840F9824-C3DB-4091-A062-046042C3D6D5}" destId="{B36D9EB1-FFC3-46FA-BD2E-728B481A33C1}" srcOrd="0" destOrd="0" parTransId="{BCF3326A-4A6D-4EEF-B6D6-C2CD8092C4EE}" sibTransId="{4DBF5847-1972-4AA4-A54D-EEB9687293DA}"/>
    <dgm:cxn modelId="{8BEE0AEF-7781-4721-B652-58BE73ACA584}" type="presParOf" srcId="{E6192E47-1C40-49D0-9F01-3AB901859BDA}" destId="{2C9173C3-E301-460C-831F-F07AA97A4881}" srcOrd="0" destOrd="0" presId="urn:microsoft.com/office/officeart/2005/8/layout/hList1"/>
    <dgm:cxn modelId="{68C20A7A-5A26-4029-B4DE-C602F19C9F76}" type="presParOf" srcId="{2C9173C3-E301-460C-831F-F07AA97A4881}" destId="{4CAE50DD-73A1-47E9-888A-51228CD1F5E1}" srcOrd="0" destOrd="0" presId="urn:microsoft.com/office/officeart/2005/8/layout/hList1"/>
    <dgm:cxn modelId="{CB46075C-D6BF-4100-8ADA-B16537635374}" type="presParOf" srcId="{2C9173C3-E301-460C-831F-F07AA97A4881}" destId="{33CEEE44-31A7-411E-8A38-2DD0C3B217B1}" srcOrd="1" destOrd="0" presId="urn:microsoft.com/office/officeart/2005/8/layout/hList1"/>
    <dgm:cxn modelId="{E1611AA0-B131-4BC6-AE3B-AF2898D921B2}" type="presParOf" srcId="{E6192E47-1C40-49D0-9F01-3AB901859BDA}" destId="{1FB8DCEC-A0A6-4A78-B250-D1C19CD7FC75}" srcOrd="1" destOrd="0" presId="urn:microsoft.com/office/officeart/2005/8/layout/hList1"/>
    <dgm:cxn modelId="{E98884D0-993A-48E3-87D7-892AF3B950CB}" type="presParOf" srcId="{E6192E47-1C40-49D0-9F01-3AB901859BDA}" destId="{8686D5A8-A4F6-4D4D-8C3B-01CF9087C02B}" srcOrd="2" destOrd="0" presId="urn:microsoft.com/office/officeart/2005/8/layout/hList1"/>
    <dgm:cxn modelId="{4A107300-7971-4042-A898-ED1D31F336BD}" type="presParOf" srcId="{8686D5A8-A4F6-4D4D-8C3B-01CF9087C02B}" destId="{C3E1FFA2-6AFD-4F07-84DD-A69FBEAC024E}" srcOrd="0" destOrd="0" presId="urn:microsoft.com/office/officeart/2005/8/layout/hList1"/>
    <dgm:cxn modelId="{6E080D6D-CE3C-437B-88CA-B1C794236CDC}" type="presParOf" srcId="{8686D5A8-A4F6-4D4D-8C3B-01CF9087C02B}" destId="{A6AAA5C7-32E1-474F-AEE8-652CB2E49482}" srcOrd="1" destOrd="0" presId="urn:microsoft.com/office/officeart/2005/8/layout/hList1"/>
    <dgm:cxn modelId="{BDB0B7A4-D94B-4563-82AD-888BFED2A18F}" type="presParOf" srcId="{E6192E47-1C40-49D0-9F01-3AB901859BDA}" destId="{AFBA406E-E7A0-45A8-9BCF-42EBFF16B6F2}" srcOrd="3" destOrd="0" presId="urn:microsoft.com/office/officeart/2005/8/layout/hList1"/>
    <dgm:cxn modelId="{755583C9-A8FE-4997-8BF1-6895D2D031A1}" type="presParOf" srcId="{E6192E47-1C40-49D0-9F01-3AB901859BDA}" destId="{17ADC993-CF52-4BDC-8EE2-14685971887E}" srcOrd="4" destOrd="0" presId="urn:microsoft.com/office/officeart/2005/8/layout/hList1"/>
    <dgm:cxn modelId="{B31AD340-5D90-4A23-AF6A-464665888C06}" type="presParOf" srcId="{17ADC993-CF52-4BDC-8EE2-14685971887E}" destId="{E17AA1E5-A8FD-45B9-86FD-6D09BCDA5DE0}" srcOrd="0" destOrd="0" presId="urn:microsoft.com/office/officeart/2005/8/layout/hList1"/>
    <dgm:cxn modelId="{38091D3D-3D67-4857-9669-0802E84FB607}" type="presParOf" srcId="{17ADC993-CF52-4BDC-8EE2-14685971887E}" destId="{984F2916-DA93-4D65-A147-06A859F9E76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99FEF8C-FA92-4073-82FE-4EBE7936395C}" type="doc">
      <dgm:prSet loTypeId="urn:microsoft.com/office/officeart/2005/8/layout/equation2" loCatId="process" qsTypeId="urn:microsoft.com/office/officeart/2005/8/quickstyle/simple1" qsCatId="simple" csTypeId="urn:microsoft.com/office/officeart/2005/8/colors/colorful5" csCatId="colorful" phldr="1"/>
      <dgm:spPr/>
    </dgm:pt>
    <dgm:pt modelId="{4348B460-2130-453D-A09A-8AD2007D9BAD}">
      <dgm:prSet phldrT="[Text]" custT="1"/>
      <dgm:spPr>
        <a:solidFill>
          <a:srgbClr val="25CAD3"/>
        </a:solidFill>
      </dgm:spPr>
      <dgm:t>
        <a:bodyPr/>
        <a:lstStyle/>
        <a:p>
          <a:r>
            <a:rPr lang="en-US" sz="2800" dirty="0"/>
            <a:t>Make changes in FP</a:t>
          </a:r>
        </a:p>
      </dgm:t>
    </dgm:pt>
    <dgm:pt modelId="{3CDD51C7-2A8C-4814-8BDD-5CF062AE93B6}" type="parTrans" cxnId="{C9DACCE8-ED55-48CF-B785-70B8E3AC37E1}">
      <dgm:prSet/>
      <dgm:spPr/>
      <dgm:t>
        <a:bodyPr/>
        <a:lstStyle/>
        <a:p>
          <a:endParaRPr lang="en-US"/>
        </a:p>
      </dgm:t>
    </dgm:pt>
    <dgm:pt modelId="{FA4AE890-6909-41F5-A966-C952CF445463}" type="sibTrans" cxnId="{C9DACCE8-ED55-48CF-B785-70B8E3AC37E1}">
      <dgm:prSet/>
      <dgm:spPr>
        <a:solidFill>
          <a:srgbClr val="E57200"/>
        </a:solidFill>
      </dgm:spPr>
      <dgm:t>
        <a:bodyPr/>
        <a:lstStyle/>
        <a:p>
          <a:endParaRPr lang="en-US"/>
        </a:p>
      </dgm:t>
    </dgm:pt>
    <dgm:pt modelId="{10EB2057-09DA-4FC2-9F4E-56102EBA5AC8}">
      <dgm:prSet phldrT="[Text]" custT="1"/>
      <dgm:spPr>
        <a:solidFill>
          <a:srgbClr val="009FDF"/>
        </a:solidFill>
      </dgm:spPr>
      <dgm:t>
        <a:bodyPr/>
        <a:lstStyle/>
        <a:p>
          <a:r>
            <a:rPr lang="en-US" sz="2400" dirty="0"/>
            <a:t>Make Changes in Budget + Sub Budget</a:t>
          </a:r>
        </a:p>
      </dgm:t>
    </dgm:pt>
    <dgm:pt modelId="{36847100-7C10-47CA-8DD1-63C7D0CA1EE9}" type="parTrans" cxnId="{AA997B24-6B24-469D-AE19-90540E121A80}">
      <dgm:prSet/>
      <dgm:spPr/>
      <dgm:t>
        <a:bodyPr/>
        <a:lstStyle/>
        <a:p>
          <a:endParaRPr lang="en-US"/>
        </a:p>
      </dgm:t>
    </dgm:pt>
    <dgm:pt modelId="{B78ED825-CF13-4A55-B122-DDEB458C4049}" type="sibTrans" cxnId="{AA997B24-6B24-469D-AE19-90540E121A80}">
      <dgm:prSet/>
      <dgm:spPr>
        <a:solidFill>
          <a:srgbClr val="62BB46"/>
        </a:solidFill>
      </dgm:spPr>
      <dgm:t>
        <a:bodyPr/>
        <a:lstStyle/>
        <a:p>
          <a:endParaRPr lang="en-US"/>
        </a:p>
      </dgm:t>
    </dgm:pt>
    <dgm:pt modelId="{A40BA5A4-3FAB-4CF0-9A08-309B6274AB83}">
      <dgm:prSet phldrT="[Text]"/>
      <dgm:spPr>
        <a:solidFill>
          <a:srgbClr val="EF3F6B"/>
        </a:solidFill>
      </dgm:spPr>
      <dgm:t>
        <a:bodyPr/>
        <a:lstStyle/>
        <a:p>
          <a:r>
            <a:rPr lang="en-US" dirty="0"/>
            <a:t>SF424 updates with those changes*</a:t>
          </a:r>
        </a:p>
      </dgm:t>
    </dgm:pt>
    <dgm:pt modelId="{1F7C3127-E4E8-4CA8-8FD6-B2E1B21C4CBA}" type="parTrans" cxnId="{2EF4338D-7E00-40F8-88D3-11F5FE35007D}">
      <dgm:prSet/>
      <dgm:spPr/>
      <dgm:t>
        <a:bodyPr/>
        <a:lstStyle/>
        <a:p>
          <a:endParaRPr lang="en-US"/>
        </a:p>
      </dgm:t>
    </dgm:pt>
    <dgm:pt modelId="{ACEEDD77-9C27-4EEE-B64B-162B5C7AFBEC}" type="sibTrans" cxnId="{2EF4338D-7E00-40F8-88D3-11F5FE35007D}">
      <dgm:prSet/>
      <dgm:spPr/>
      <dgm:t>
        <a:bodyPr/>
        <a:lstStyle/>
        <a:p>
          <a:endParaRPr lang="en-US"/>
        </a:p>
      </dgm:t>
    </dgm:pt>
    <dgm:pt modelId="{60448C17-F5BC-4882-BFDC-5B1584DB7371}" type="pres">
      <dgm:prSet presAssocID="{299FEF8C-FA92-4073-82FE-4EBE7936395C}" presName="Name0" presStyleCnt="0">
        <dgm:presLayoutVars>
          <dgm:dir/>
          <dgm:resizeHandles val="exact"/>
        </dgm:presLayoutVars>
      </dgm:prSet>
      <dgm:spPr/>
    </dgm:pt>
    <dgm:pt modelId="{26F47174-F44B-4F87-8D81-22F48353B91F}" type="pres">
      <dgm:prSet presAssocID="{299FEF8C-FA92-4073-82FE-4EBE7936395C}" presName="vNodes" presStyleCnt="0"/>
      <dgm:spPr/>
    </dgm:pt>
    <dgm:pt modelId="{E17F8F9D-2D03-4E3B-BB50-CCFB8ABB1B90}" type="pres">
      <dgm:prSet presAssocID="{4348B460-2130-453D-A09A-8AD2007D9BAD}" presName="node" presStyleLbl="node1" presStyleIdx="0" presStyleCnt="3">
        <dgm:presLayoutVars>
          <dgm:bulletEnabled val="1"/>
        </dgm:presLayoutVars>
      </dgm:prSet>
      <dgm:spPr/>
    </dgm:pt>
    <dgm:pt modelId="{458AEE1A-D0E7-43AA-A013-428FFE5603AF}" type="pres">
      <dgm:prSet presAssocID="{FA4AE890-6909-41F5-A966-C952CF445463}" presName="spacerT" presStyleCnt="0"/>
      <dgm:spPr/>
    </dgm:pt>
    <dgm:pt modelId="{D225C9E0-9171-415E-8359-B44F9E62055A}" type="pres">
      <dgm:prSet presAssocID="{FA4AE890-6909-41F5-A966-C952CF445463}" presName="sibTrans" presStyleLbl="sibTrans2D1" presStyleIdx="0" presStyleCnt="2"/>
      <dgm:spPr/>
    </dgm:pt>
    <dgm:pt modelId="{CF38B856-E90F-4B23-98CC-C97E421CDA56}" type="pres">
      <dgm:prSet presAssocID="{FA4AE890-6909-41F5-A966-C952CF445463}" presName="spacerB" presStyleCnt="0"/>
      <dgm:spPr/>
    </dgm:pt>
    <dgm:pt modelId="{17B42943-8647-4D9C-8267-F845D5F87D11}" type="pres">
      <dgm:prSet presAssocID="{10EB2057-09DA-4FC2-9F4E-56102EBA5AC8}" presName="node" presStyleLbl="node1" presStyleIdx="1" presStyleCnt="3">
        <dgm:presLayoutVars>
          <dgm:bulletEnabled val="1"/>
        </dgm:presLayoutVars>
      </dgm:prSet>
      <dgm:spPr/>
    </dgm:pt>
    <dgm:pt modelId="{F88BA661-7FB2-4350-A9C0-92E28B633E6C}" type="pres">
      <dgm:prSet presAssocID="{299FEF8C-FA92-4073-82FE-4EBE7936395C}" presName="sibTransLast" presStyleLbl="sibTrans2D1" presStyleIdx="1" presStyleCnt="2" custScaleX="206059" custScaleY="432208" custLinFactNeighborX="-14274"/>
      <dgm:spPr/>
    </dgm:pt>
    <dgm:pt modelId="{525DC0A3-92C6-47F1-8646-F41694B4E18A}" type="pres">
      <dgm:prSet presAssocID="{299FEF8C-FA92-4073-82FE-4EBE7936395C}" presName="connectorText" presStyleLbl="sibTrans2D1" presStyleIdx="1" presStyleCnt="2"/>
      <dgm:spPr/>
    </dgm:pt>
    <dgm:pt modelId="{031572D3-1D79-4D40-B744-86F206FC31C4}" type="pres">
      <dgm:prSet presAssocID="{299FEF8C-FA92-4073-82FE-4EBE7936395C}" presName="lastNode" presStyleLbl="node1" presStyleIdx="2" presStyleCnt="3" custLinFactX="16183" custLinFactNeighborX="100000">
        <dgm:presLayoutVars>
          <dgm:bulletEnabled val="1"/>
        </dgm:presLayoutVars>
      </dgm:prSet>
      <dgm:spPr/>
    </dgm:pt>
  </dgm:ptLst>
  <dgm:cxnLst>
    <dgm:cxn modelId="{AA997B24-6B24-469D-AE19-90540E121A80}" srcId="{299FEF8C-FA92-4073-82FE-4EBE7936395C}" destId="{10EB2057-09DA-4FC2-9F4E-56102EBA5AC8}" srcOrd="1" destOrd="0" parTransId="{36847100-7C10-47CA-8DD1-63C7D0CA1EE9}" sibTransId="{B78ED825-CF13-4A55-B122-DDEB458C4049}"/>
    <dgm:cxn modelId="{6983BC55-7181-492B-B902-F6A4A4381F19}" type="presOf" srcId="{4348B460-2130-453D-A09A-8AD2007D9BAD}" destId="{E17F8F9D-2D03-4E3B-BB50-CCFB8ABB1B90}" srcOrd="0" destOrd="0" presId="urn:microsoft.com/office/officeart/2005/8/layout/equation2"/>
    <dgm:cxn modelId="{84BD397E-C59C-4828-8D75-0DAD3ACD7672}" type="presOf" srcId="{B78ED825-CF13-4A55-B122-DDEB458C4049}" destId="{525DC0A3-92C6-47F1-8646-F41694B4E18A}" srcOrd="1" destOrd="0" presId="urn:microsoft.com/office/officeart/2005/8/layout/equation2"/>
    <dgm:cxn modelId="{2EF4338D-7E00-40F8-88D3-11F5FE35007D}" srcId="{299FEF8C-FA92-4073-82FE-4EBE7936395C}" destId="{A40BA5A4-3FAB-4CF0-9A08-309B6274AB83}" srcOrd="2" destOrd="0" parTransId="{1F7C3127-E4E8-4CA8-8FD6-B2E1B21C4CBA}" sibTransId="{ACEEDD77-9C27-4EEE-B64B-162B5C7AFBEC}"/>
    <dgm:cxn modelId="{80C56DA9-C23E-4909-B3E0-33F271D4CA03}" type="presOf" srcId="{10EB2057-09DA-4FC2-9F4E-56102EBA5AC8}" destId="{17B42943-8647-4D9C-8267-F845D5F87D11}" srcOrd="0" destOrd="0" presId="urn:microsoft.com/office/officeart/2005/8/layout/equation2"/>
    <dgm:cxn modelId="{7C913CC0-4C7D-4F6C-8C5D-45BEE4EC8110}" type="presOf" srcId="{B78ED825-CF13-4A55-B122-DDEB458C4049}" destId="{F88BA661-7FB2-4350-A9C0-92E28B633E6C}" srcOrd="0" destOrd="0" presId="urn:microsoft.com/office/officeart/2005/8/layout/equation2"/>
    <dgm:cxn modelId="{D2F32ED8-554C-4B75-931D-6E20A8AC1401}" type="presOf" srcId="{299FEF8C-FA92-4073-82FE-4EBE7936395C}" destId="{60448C17-F5BC-4882-BFDC-5B1584DB7371}" srcOrd="0" destOrd="0" presId="urn:microsoft.com/office/officeart/2005/8/layout/equation2"/>
    <dgm:cxn modelId="{A43F67E2-A26A-4C07-8D7B-9151337B6C34}" type="presOf" srcId="{FA4AE890-6909-41F5-A966-C952CF445463}" destId="{D225C9E0-9171-415E-8359-B44F9E62055A}" srcOrd="0" destOrd="0" presId="urn:microsoft.com/office/officeart/2005/8/layout/equation2"/>
    <dgm:cxn modelId="{C9DACCE8-ED55-48CF-B785-70B8E3AC37E1}" srcId="{299FEF8C-FA92-4073-82FE-4EBE7936395C}" destId="{4348B460-2130-453D-A09A-8AD2007D9BAD}" srcOrd="0" destOrd="0" parTransId="{3CDD51C7-2A8C-4814-8BDD-5CF062AE93B6}" sibTransId="{FA4AE890-6909-41F5-A966-C952CF445463}"/>
    <dgm:cxn modelId="{64D8B5FD-DDD0-4CEF-A67C-C9B0A370C0A8}" type="presOf" srcId="{A40BA5A4-3FAB-4CF0-9A08-309B6274AB83}" destId="{031572D3-1D79-4D40-B744-86F206FC31C4}" srcOrd="0" destOrd="0" presId="urn:microsoft.com/office/officeart/2005/8/layout/equation2"/>
    <dgm:cxn modelId="{71FD07DA-9F03-4B6A-A5A8-65EB032A6A14}" type="presParOf" srcId="{60448C17-F5BC-4882-BFDC-5B1584DB7371}" destId="{26F47174-F44B-4F87-8D81-22F48353B91F}" srcOrd="0" destOrd="0" presId="urn:microsoft.com/office/officeart/2005/8/layout/equation2"/>
    <dgm:cxn modelId="{4410B803-F2A1-4BDA-921A-368E5514FE39}" type="presParOf" srcId="{26F47174-F44B-4F87-8D81-22F48353B91F}" destId="{E17F8F9D-2D03-4E3B-BB50-CCFB8ABB1B90}" srcOrd="0" destOrd="0" presId="urn:microsoft.com/office/officeart/2005/8/layout/equation2"/>
    <dgm:cxn modelId="{7FF92F9A-ECCE-489F-8A68-2A6F5FDFCFB3}" type="presParOf" srcId="{26F47174-F44B-4F87-8D81-22F48353B91F}" destId="{458AEE1A-D0E7-43AA-A013-428FFE5603AF}" srcOrd="1" destOrd="0" presId="urn:microsoft.com/office/officeart/2005/8/layout/equation2"/>
    <dgm:cxn modelId="{C9B6C5CF-246A-4E92-A952-EBDF20511B00}" type="presParOf" srcId="{26F47174-F44B-4F87-8D81-22F48353B91F}" destId="{D225C9E0-9171-415E-8359-B44F9E62055A}" srcOrd="2" destOrd="0" presId="urn:microsoft.com/office/officeart/2005/8/layout/equation2"/>
    <dgm:cxn modelId="{1D8351B0-EA7B-4255-A8CF-6D37F80A4D25}" type="presParOf" srcId="{26F47174-F44B-4F87-8D81-22F48353B91F}" destId="{CF38B856-E90F-4B23-98CC-C97E421CDA56}" srcOrd="3" destOrd="0" presId="urn:microsoft.com/office/officeart/2005/8/layout/equation2"/>
    <dgm:cxn modelId="{07E89B24-11F4-4FFF-8B1A-0764A6E0499A}" type="presParOf" srcId="{26F47174-F44B-4F87-8D81-22F48353B91F}" destId="{17B42943-8647-4D9C-8267-F845D5F87D11}" srcOrd="4" destOrd="0" presId="urn:microsoft.com/office/officeart/2005/8/layout/equation2"/>
    <dgm:cxn modelId="{71531CFA-5226-42D2-8193-2857A1004446}" type="presParOf" srcId="{60448C17-F5BC-4882-BFDC-5B1584DB7371}" destId="{F88BA661-7FB2-4350-A9C0-92E28B633E6C}" srcOrd="1" destOrd="0" presId="urn:microsoft.com/office/officeart/2005/8/layout/equation2"/>
    <dgm:cxn modelId="{8993B49C-D425-48B6-8308-11454A001752}" type="presParOf" srcId="{F88BA661-7FB2-4350-A9C0-92E28B633E6C}" destId="{525DC0A3-92C6-47F1-8646-F41694B4E18A}" srcOrd="0" destOrd="0" presId="urn:microsoft.com/office/officeart/2005/8/layout/equation2"/>
    <dgm:cxn modelId="{C6AAC3FE-BB9A-4654-8B3D-8C35BB5EC61E}" type="presParOf" srcId="{60448C17-F5BC-4882-BFDC-5B1584DB7371}" destId="{031572D3-1D79-4D40-B744-86F206FC31C4}"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FB4762-0C96-43F8-94E1-3E09BFB6F1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2536FC1-3BD5-4E0F-B872-FB26546EFD38}">
      <dgm:prSet phldrT="[Text]"/>
      <dgm:spPr>
        <a:solidFill>
          <a:srgbClr val="232D4B"/>
        </a:solidFill>
      </dgm:spPr>
      <dgm:t>
        <a:bodyPr/>
        <a:lstStyle/>
        <a:p>
          <a:r>
            <a:rPr lang="en-US" dirty="0"/>
            <a:t>Be sure to join upcoming training sessions for Awards and Agreements.</a:t>
          </a:r>
        </a:p>
      </dgm:t>
    </dgm:pt>
    <dgm:pt modelId="{09D3A793-1867-419D-AC18-0B59A70585E7}" type="parTrans" cxnId="{41B02311-F98C-41B9-A7FB-3F26E4FFDB65}">
      <dgm:prSet/>
      <dgm:spPr/>
      <dgm:t>
        <a:bodyPr/>
        <a:lstStyle/>
        <a:p>
          <a:endParaRPr lang="en-US"/>
        </a:p>
      </dgm:t>
    </dgm:pt>
    <dgm:pt modelId="{78ED7066-B2F1-4559-AA29-C8FA596EEAA0}" type="sibTrans" cxnId="{41B02311-F98C-41B9-A7FB-3F26E4FFDB65}">
      <dgm:prSet/>
      <dgm:spPr/>
      <dgm:t>
        <a:bodyPr/>
        <a:lstStyle/>
        <a:p>
          <a:endParaRPr lang="en-US"/>
        </a:p>
      </dgm:t>
    </dgm:pt>
    <dgm:pt modelId="{54FA31BC-B3B1-46B5-8191-1B59B627DE32}" type="pres">
      <dgm:prSet presAssocID="{D9FB4762-0C96-43F8-94E1-3E09BFB6F1E2}" presName="linear" presStyleCnt="0">
        <dgm:presLayoutVars>
          <dgm:animLvl val="lvl"/>
          <dgm:resizeHandles val="exact"/>
        </dgm:presLayoutVars>
      </dgm:prSet>
      <dgm:spPr/>
    </dgm:pt>
    <dgm:pt modelId="{AD96B6F0-D8CD-4C31-B086-58B5C9437381}" type="pres">
      <dgm:prSet presAssocID="{72536FC1-3BD5-4E0F-B872-FB26546EFD38}" presName="parentText" presStyleLbl="node1" presStyleIdx="0" presStyleCnt="1">
        <dgm:presLayoutVars>
          <dgm:chMax val="0"/>
          <dgm:bulletEnabled val="1"/>
        </dgm:presLayoutVars>
      </dgm:prSet>
      <dgm:spPr/>
    </dgm:pt>
  </dgm:ptLst>
  <dgm:cxnLst>
    <dgm:cxn modelId="{41B02311-F98C-41B9-A7FB-3F26E4FFDB65}" srcId="{D9FB4762-0C96-43F8-94E1-3E09BFB6F1E2}" destId="{72536FC1-3BD5-4E0F-B872-FB26546EFD38}" srcOrd="0" destOrd="0" parTransId="{09D3A793-1867-419D-AC18-0B59A70585E7}" sibTransId="{78ED7066-B2F1-4559-AA29-C8FA596EEAA0}"/>
    <dgm:cxn modelId="{E6B9EF25-E824-46D2-AB51-DD0F10840246}" type="presOf" srcId="{D9FB4762-0C96-43F8-94E1-3E09BFB6F1E2}" destId="{54FA31BC-B3B1-46B5-8191-1B59B627DE32}" srcOrd="0" destOrd="0" presId="urn:microsoft.com/office/officeart/2005/8/layout/vList2"/>
    <dgm:cxn modelId="{BA6FC865-D9B4-4A71-B369-04DE88CAF470}" type="presOf" srcId="{72536FC1-3BD5-4E0F-B872-FB26546EFD38}" destId="{AD96B6F0-D8CD-4C31-B086-58B5C9437381}" srcOrd="0" destOrd="0" presId="urn:microsoft.com/office/officeart/2005/8/layout/vList2"/>
    <dgm:cxn modelId="{3F78ACE9-0E76-4402-94BF-C55626FEBCD6}" type="presParOf" srcId="{54FA31BC-B3B1-46B5-8191-1B59B627DE32}" destId="{AD96B6F0-D8CD-4C31-B086-58B5C943738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6B6F0-D8CD-4C31-B086-58B5C9437381}">
      <dsp:nvSpPr>
        <dsp:cNvPr id="0" name=""/>
        <dsp:cNvSpPr/>
      </dsp:nvSpPr>
      <dsp:spPr>
        <a:xfrm>
          <a:off x="0" y="38484"/>
          <a:ext cx="10512425" cy="647595"/>
        </a:xfrm>
        <a:prstGeom prst="roundRect">
          <a:avLst/>
        </a:prstGeom>
        <a:solidFill>
          <a:srgbClr val="232D4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Welcome and Training Tips</a:t>
          </a:r>
        </a:p>
      </dsp:txBody>
      <dsp:txXfrm>
        <a:off x="31613" y="70097"/>
        <a:ext cx="10449199" cy="584369"/>
      </dsp:txXfrm>
    </dsp:sp>
    <dsp:sp modelId="{1BD68BC3-A283-4FE8-9A7B-127847A5B737}">
      <dsp:nvSpPr>
        <dsp:cNvPr id="0" name=""/>
        <dsp:cNvSpPr/>
      </dsp:nvSpPr>
      <dsp:spPr>
        <a:xfrm>
          <a:off x="0" y="763839"/>
          <a:ext cx="10512425" cy="647595"/>
        </a:xfrm>
        <a:prstGeom prst="roundRect">
          <a:avLst/>
        </a:prstGeom>
        <a:solidFill>
          <a:srgbClr val="009F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Resources and Support</a:t>
          </a:r>
        </a:p>
      </dsp:txBody>
      <dsp:txXfrm>
        <a:off x="31613" y="795452"/>
        <a:ext cx="10449199" cy="584369"/>
      </dsp:txXfrm>
    </dsp:sp>
    <dsp:sp modelId="{6DCB8DB3-F3EA-4A55-8520-5C31F3CC8D39}">
      <dsp:nvSpPr>
        <dsp:cNvPr id="0" name=""/>
        <dsp:cNvSpPr/>
      </dsp:nvSpPr>
      <dsp:spPr>
        <a:xfrm>
          <a:off x="0" y="1489194"/>
          <a:ext cx="10512425" cy="647595"/>
        </a:xfrm>
        <a:prstGeom prst="roundRect">
          <a:avLst/>
        </a:prstGeom>
        <a:solidFill>
          <a:srgbClr val="FDDA2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Grants.gov Proposal Overview</a:t>
          </a:r>
        </a:p>
      </dsp:txBody>
      <dsp:txXfrm>
        <a:off x="31613" y="1520807"/>
        <a:ext cx="10449199" cy="584369"/>
      </dsp:txXfrm>
    </dsp:sp>
    <dsp:sp modelId="{068C6E67-FA20-4D2E-AF6E-5984822F00DE}">
      <dsp:nvSpPr>
        <dsp:cNvPr id="0" name=""/>
        <dsp:cNvSpPr/>
      </dsp:nvSpPr>
      <dsp:spPr>
        <a:xfrm>
          <a:off x="0" y="2214549"/>
          <a:ext cx="10512425" cy="647595"/>
        </a:xfrm>
        <a:prstGeom prst="roundRect">
          <a:avLst/>
        </a:prstGeom>
        <a:solidFill>
          <a:srgbClr val="25CA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Grants.gov Proposal Demonstration</a:t>
          </a:r>
        </a:p>
      </dsp:txBody>
      <dsp:txXfrm>
        <a:off x="31613" y="2246162"/>
        <a:ext cx="10449199" cy="584369"/>
      </dsp:txXfrm>
    </dsp:sp>
    <dsp:sp modelId="{8615AF7D-725A-48D6-A06C-51DDF7DEA1B4}">
      <dsp:nvSpPr>
        <dsp:cNvPr id="0" name=""/>
        <dsp:cNvSpPr/>
      </dsp:nvSpPr>
      <dsp:spPr>
        <a:xfrm>
          <a:off x="0" y="2939904"/>
          <a:ext cx="10512425" cy="647595"/>
        </a:xfrm>
        <a:prstGeom prst="roundRect">
          <a:avLst/>
        </a:prstGeom>
        <a:solidFill>
          <a:srgbClr val="EF3F6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Hands-On Exercise</a:t>
          </a:r>
        </a:p>
      </dsp:txBody>
      <dsp:txXfrm>
        <a:off x="31613" y="2971517"/>
        <a:ext cx="10449199" cy="584369"/>
      </dsp:txXfrm>
    </dsp:sp>
    <dsp:sp modelId="{FE591F8B-2E6F-414E-B352-EF202ABAADEA}">
      <dsp:nvSpPr>
        <dsp:cNvPr id="0" name=""/>
        <dsp:cNvSpPr/>
      </dsp:nvSpPr>
      <dsp:spPr>
        <a:xfrm>
          <a:off x="0" y="3665259"/>
          <a:ext cx="10512425" cy="647595"/>
        </a:xfrm>
        <a:prstGeom prst="roundRect">
          <a:avLst/>
        </a:prstGeom>
        <a:solidFill>
          <a:srgbClr val="62BB4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Wrap-Up</a:t>
          </a:r>
        </a:p>
      </dsp:txBody>
      <dsp:txXfrm>
        <a:off x="31613" y="3696872"/>
        <a:ext cx="10449199" cy="584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6B6F0-D8CD-4C31-B086-58B5C9437381}">
      <dsp:nvSpPr>
        <dsp:cNvPr id="0" name=""/>
        <dsp:cNvSpPr/>
      </dsp:nvSpPr>
      <dsp:spPr>
        <a:xfrm>
          <a:off x="0" y="232794"/>
          <a:ext cx="10512425" cy="1199250"/>
        </a:xfrm>
        <a:prstGeom prst="roundRect">
          <a:avLst/>
        </a:prstGeom>
        <a:solidFill>
          <a:srgbClr val="009F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US" sz="5000" kern="1200" dirty="0"/>
            <a:t>Instructor Name</a:t>
          </a:r>
        </a:p>
      </dsp:txBody>
      <dsp:txXfrm>
        <a:off x="58543" y="291337"/>
        <a:ext cx="10395339" cy="1082164"/>
      </dsp:txXfrm>
    </dsp:sp>
    <dsp:sp modelId="{1BD68BC3-A283-4FE8-9A7B-127847A5B737}">
      <dsp:nvSpPr>
        <dsp:cNvPr id="0" name=""/>
        <dsp:cNvSpPr/>
      </dsp:nvSpPr>
      <dsp:spPr>
        <a:xfrm>
          <a:off x="0" y="1576044"/>
          <a:ext cx="10512425" cy="1199250"/>
        </a:xfrm>
        <a:prstGeom prst="roundRect">
          <a:avLst/>
        </a:prstGeom>
        <a:solidFill>
          <a:srgbClr val="25CA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US" sz="5000" kern="1200" dirty="0"/>
            <a:t>Instructor Unit</a:t>
          </a:r>
        </a:p>
      </dsp:txBody>
      <dsp:txXfrm>
        <a:off x="58543" y="1634587"/>
        <a:ext cx="10395339" cy="1082164"/>
      </dsp:txXfrm>
    </dsp:sp>
    <dsp:sp modelId="{6DCB8DB3-F3EA-4A55-8520-5C31F3CC8D39}">
      <dsp:nvSpPr>
        <dsp:cNvPr id="0" name=""/>
        <dsp:cNvSpPr/>
      </dsp:nvSpPr>
      <dsp:spPr>
        <a:xfrm>
          <a:off x="0" y="2919294"/>
          <a:ext cx="10512425" cy="1199250"/>
        </a:xfrm>
        <a:prstGeom prst="roundRect">
          <a:avLst/>
        </a:prstGeom>
        <a:solidFill>
          <a:srgbClr val="62BB4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US" sz="5000" kern="1200" dirty="0"/>
            <a:t>Instructor’s favorite Grants.gov feature</a:t>
          </a:r>
        </a:p>
      </dsp:txBody>
      <dsp:txXfrm>
        <a:off x="58543" y="2977837"/>
        <a:ext cx="10395339" cy="10821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6B6F0-D8CD-4C31-B086-58B5C9437381}">
      <dsp:nvSpPr>
        <dsp:cNvPr id="0" name=""/>
        <dsp:cNvSpPr/>
      </dsp:nvSpPr>
      <dsp:spPr>
        <a:xfrm>
          <a:off x="0" y="31779"/>
          <a:ext cx="10512425" cy="983384"/>
        </a:xfrm>
        <a:prstGeom prst="roundRect">
          <a:avLst/>
        </a:prstGeom>
        <a:solidFill>
          <a:srgbClr val="EF3F6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Mute / Unmute</a:t>
          </a:r>
        </a:p>
      </dsp:txBody>
      <dsp:txXfrm>
        <a:off x="48005" y="79784"/>
        <a:ext cx="10416415" cy="887374"/>
      </dsp:txXfrm>
    </dsp:sp>
    <dsp:sp modelId="{5996E09C-8455-493E-892A-E60DB0B1C736}">
      <dsp:nvSpPr>
        <dsp:cNvPr id="0" name=""/>
        <dsp:cNvSpPr/>
      </dsp:nvSpPr>
      <dsp:spPr>
        <a:xfrm>
          <a:off x="0" y="1133244"/>
          <a:ext cx="10512425" cy="983384"/>
        </a:xfrm>
        <a:prstGeom prst="roundRect">
          <a:avLst/>
        </a:prstGeom>
        <a:solidFill>
          <a:srgbClr val="232D4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Video </a:t>
          </a:r>
        </a:p>
      </dsp:txBody>
      <dsp:txXfrm>
        <a:off x="48005" y="1181249"/>
        <a:ext cx="10416415" cy="887374"/>
      </dsp:txXfrm>
    </dsp:sp>
    <dsp:sp modelId="{4763EA90-04E9-4CCE-BE95-3F58F4826F12}">
      <dsp:nvSpPr>
        <dsp:cNvPr id="0" name=""/>
        <dsp:cNvSpPr/>
      </dsp:nvSpPr>
      <dsp:spPr>
        <a:xfrm>
          <a:off x="0" y="2234709"/>
          <a:ext cx="10512425" cy="983384"/>
        </a:xfrm>
        <a:prstGeom prst="roundRect">
          <a:avLst/>
        </a:prstGeom>
        <a:solidFill>
          <a:srgbClr val="FDDA2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Questions</a:t>
          </a:r>
        </a:p>
      </dsp:txBody>
      <dsp:txXfrm>
        <a:off x="48005" y="2282714"/>
        <a:ext cx="10416415" cy="887374"/>
      </dsp:txXfrm>
    </dsp:sp>
    <dsp:sp modelId="{D432DDA5-6DC7-4814-8B49-073F2AD8834F}">
      <dsp:nvSpPr>
        <dsp:cNvPr id="0" name=""/>
        <dsp:cNvSpPr/>
      </dsp:nvSpPr>
      <dsp:spPr>
        <a:xfrm>
          <a:off x="0" y="3336174"/>
          <a:ext cx="10512425" cy="983384"/>
        </a:xfrm>
        <a:prstGeom prst="roundRect">
          <a:avLst/>
        </a:prstGeom>
        <a:solidFill>
          <a:srgbClr val="E572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Breakout rooms for live exercise</a:t>
          </a:r>
        </a:p>
      </dsp:txBody>
      <dsp:txXfrm>
        <a:off x="48005" y="3384179"/>
        <a:ext cx="10416415" cy="8873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96E09C-8455-493E-892A-E60DB0B1C736}">
      <dsp:nvSpPr>
        <dsp:cNvPr id="0" name=""/>
        <dsp:cNvSpPr/>
      </dsp:nvSpPr>
      <dsp:spPr>
        <a:xfrm>
          <a:off x="0" y="35080"/>
          <a:ext cx="10512425" cy="2065708"/>
        </a:xfrm>
        <a:prstGeom prst="roundRect">
          <a:avLst/>
        </a:prstGeom>
        <a:solidFill>
          <a:srgbClr val="25CA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l" defTabSz="2311400">
            <a:lnSpc>
              <a:spcPct val="90000"/>
            </a:lnSpc>
            <a:spcBef>
              <a:spcPct val="0"/>
            </a:spcBef>
            <a:spcAft>
              <a:spcPct val="35000"/>
            </a:spcAft>
            <a:buNone/>
          </a:pPr>
          <a:r>
            <a:rPr lang="en-US" sz="5200" kern="1200" dirty="0"/>
            <a:t>Create and Update the SF424</a:t>
          </a:r>
        </a:p>
      </dsp:txBody>
      <dsp:txXfrm>
        <a:off x="100840" y="135920"/>
        <a:ext cx="10310745" cy="1864028"/>
      </dsp:txXfrm>
    </dsp:sp>
    <dsp:sp modelId="{4763EA90-04E9-4CCE-BE95-3F58F4826F12}">
      <dsp:nvSpPr>
        <dsp:cNvPr id="0" name=""/>
        <dsp:cNvSpPr/>
      </dsp:nvSpPr>
      <dsp:spPr>
        <a:xfrm>
          <a:off x="0" y="2250549"/>
          <a:ext cx="10512425" cy="2065708"/>
        </a:xfrm>
        <a:prstGeom prst="roundRect">
          <a:avLst/>
        </a:prstGeom>
        <a:solidFill>
          <a:srgbClr val="009F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l" defTabSz="2311400">
            <a:lnSpc>
              <a:spcPct val="90000"/>
            </a:lnSpc>
            <a:spcBef>
              <a:spcPct val="0"/>
            </a:spcBef>
            <a:spcAft>
              <a:spcPct val="35000"/>
            </a:spcAft>
            <a:buNone/>
          </a:pPr>
          <a:r>
            <a:rPr lang="en-US" sz="5200" kern="1200" dirty="0"/>
            <a:t>Understand Funding Proposal, Budget, and SF424 Relationships</a:t>
          </a:r>
        </a:p>
      </dsp:txBody>
      <dsp:txXfrm>
        <a:off x="100840" y="2351389"/>
        <a:ext cx="10310745" cy="18640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7F8F9D-2D03-4E3B-BB50-CCFB8ABB1B90}">
      <dsp:nvSpPr>
        <dsp:cNvPr id="0" name=""/>
        <dsp:cNvSpPr/>
      </dsp:nvSpPr>
      <dsp:spPr>
        <a:xfrm>
          <a:off x="1875145" y="905"/>
          <a:ext cx="1879252" cy="1879252"/>
        </a:xfrm>
        <a:prstGeom prst="ellipse">
          <a:avLst/>
        </a:prstGeom>
        <a:solidFill>
          <a:srgbClr val="25CA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Enter info in FP</a:t>
          </a:r>
        </a:p>
      </dsp:txBody>
      <dsp:txXfrm>
        <a:off x="2150355" y="276115"/>
        <a:ext cx="1328832" cy="1328832"/>
      </dsp:txXfrm>
    </dsp:sp>
    <dsp:sp modelId="{D225C9E0-9171-415E-8359-B44F9E62055A}">
      <dsp:nvSpPr>
        <dsp:cNvPr id="0" name=""/>
        <dsp:cNvSpPr/>
      </dsp:nvSpPr>
      <dsp:spPr>
        <a:xfrm>
          <a:off x="2269788" y="2032753"/>
          <a:ext cx="1089966" cy="1089966"/>
        </a:xfrm>
        <a:prstGeom prst="mathPlus">
          <a:avLst/>
        </a:prstGeom>
        <a:solidFill>
          <a:srgbClr val="E572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414263" y="2449556"/>
        <a:ext cx="801016" cy="256360"/>
      </dsp:txXfrm>
    </dsp:sp>
    <dsp:sp modelId="{17B42943-8647-4D9C-8267-F845D5F87D11}">
      <dsp:nvSpPr>
        <dsp:cNvPr id="0" name=""/>
        <dsp:cNvSpPr/>
      </dsp:nvSpPr>
      <dsp:spPr>
        <a:xfrm>
          <a:off x="1875145" y="3275315"/>
          <a:ext cx="1879252" cy="1879252"/>
        </a:xfrm>
        <a:prstGeom prst="ellipse">
          <a:avLst/>
        </a:prstGeom>
        <a:solidFill>
          <a:srgbClr val="009F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Enter info in Budget</a:t>
          </a:r>
        </a:p>
      </dsp:txBody>
      <dsp:txXfrm>
        <a:off x="2150355" y="3550525"/>
        <a:ext cx="1328832" cy="1328832"/>
      </dsp:txXfrm>
    </dsp:sp>
    <dsp:sp modelId="{F88BA661-7FB2-4350-A9C0-92E28B633E6C}">
      <dsp:nvSpPr>
        <dsp:cNvPr id="0" name=""/>
        <dsp:cNvSpPr/>
      </dsp:nvSpPr>
      <dsp:spPr>
        <a:xfrm>
          <a:off x="3510783" y="1066992"/>
          <a:ext cx="2493281" cy="3021488"/>
        </a:xfrm>
        <a:prstGeom prst="rightArrow">
          <a:avLst>
            <a:gd name="adj1" fmla="val 60000"/>
            <a:gd name="adj2" fmla="val 50000"/>
          </a:avLst>
        </a:prstGeom>
        <a:solidFill>
          <a:srgbClr val="62BB4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en-US" sz="5500" kern="1200"/>
        </a:p>
      </dsp:txBody>
      <dsp:txXfrm>
        <a:off x="3510783" y="1671290"/>
        <a:ext cx="1745297" cy="1812892"/>
      </dsp:txXfrm>
    </dsp:sp>
    <dsp:sp modelId="{031572D3-1D79-4D40-B744-86F206FC31C4}">
      <dsp:nvSpPr>
        <dsp:cNvPr id="0" name=""/>
        <dsp:cNvSpPr/>
      </dsp:nvSpPr>
      <dsp:spPr>
        <a:xfrm>
          <a:off x="6037386" y="698483"/>
          <a:ext cx="3758505" cy="3758505"/>
        </a:xfrm>
        <a:prstGeom prst="ellipse">
          <a:avLst/>
        </a:prstGeom>
        <a:solidFill>
          <a:srgbClr val="EF3F6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kern="1200" dirty="0"/>
            <a:t>SF424 contains the FP, budget, and sub budget info</a:t>
          </a:r>
        </a:p>
      </dsp:txBody>
      <dsp:txXfrm>
        <a:off x="6587806" y="1248903"/>
        <a:ext cx="2657665" cy="26576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E50DD-73A1-47E9-888A-51228CD1F5E1}">
      <dsp:nvSpPr>
        <dsp:cNvPr id="0" name=""/>
        <dsp:cNvSpPr/>
      </dsp:nvSpPr>
      <dsp:spPr>
        <a:xfrm>
          <a:off x="3286" y="70796"/>
          <a:ext cx="3203971" cy="720000"/>
        </a:xfrm>
        <a:prstGeom prst="rect">
          <a:avLst/>
        </a:prstGeom>
        <a:solidFill>
          <a:srgbClr val="25CAD3"/>
        </a:solidFill>
        <a:ln w="12700" cap="flat" cmpd="sng" algn="ctr">
          <a:solidFill>
            <a:srgbClr val="25CAD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FP</a:t>
          </a:r>
        </a:p>
      </dsp:txBody>
      <dsp:txXfrm>
        <a:off x="3286" y="70796"/>
        <a:ext cx="3203971" cy="720000"/>
      </dsp:txXfrm>
    </dsp:sp>
    <dsp:sp modelId="{33CEEE44-31A7-411E-8A38-2DD0C3B217B1}">
      <dsp:nvSpPr>
        <dsp:cNvPr id="0" name=""/>
        <dsp:cNvSpPr/>
      </dsp:nvSpPr>
      <dsp:spPr>
        <a:xfrm>
          <a:off x="3286" y="790796"/>
          <a:ext cx="3203971" cy="4374843"/>
        </a:xfrm>
        <a:prstGeom prst="rect">
          <a:avLst/>
        </a:prstGeom>
        <a:solidFill>
          <a:srgbClr val="ADEEF1">
            <a:alpha val="89804"/>
          </a:srgbClr>
        </a:solidFill>
        <a:ln w="12700" cap="flat" cmpd="sng" algn="ctr">
          <a:solidFill>
            <a:srgbClr val="25CAD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Title</a:t>
          </a:r>
        </a:p>
        <a:p>
          <a:pPr marL="228600" lvl="1" indent="-228600" algn="l" defTabSz="1111250">
            <a:lnSpc>
              <a:spcPct val="90000"/>
            </a:lnSpc>
            <a:spcBef>
              <a:spcPct val="0"/>
            </a:spcBef>
            <a:spcAft>
              <a:spcPct val="15000"/>
            </a:spcAft>
            <a:buChar char="•"/>
          </a:pPr>
          <a:r>
            <a:rPr lang="en-US" sz="2500" kern="1200" dirty="0"/>
            <a:t>Sponsor</a:t>
          </a:r>
        </a:p>
        <a:p>
          <a:pPr marL="228600" lvl="1" indent="-228600" algn="l" defTabSz="1111250">
            <a:lnSpc>
              <a:spcPct val="90000"/>
            </a:lnSpc>
            <a:spcBef>
              <a:spcPct val="0"/>
            </a:spcBef>
            <a:spcAft>
              <a:spcPct val="15000"/>
            </a:spcAft>
            <a:buChar char="•"/>
          </a:pPr>
          <a:r>
            <a:rPr lang="en-US" sz="2500" kern="1200" dirty="0"/>
            <a:t>PI + 3a institutional personnel + 3b senior/key non-institutional personnel</a:t>
          </a:r>
        </a:p>
        <a:p>
          <a:pPr marL="228600" lvl="1" indent="-228600" algn="l" defTabSz="1111250">
            <a:lnSpc>
              <a:spcPct val="90000"/>
            </a:lnSpc>
            <a:spcBef>
              <a:spcPct val="0"/>
            </a:spcBef>
            <a:spcAft>
              <a:spcPct val="15000"/>
            </a:spcAft>
            <a:buChar char="•"/>
          </a:pPr>
          <a:r>
            <a:rPr lang="en-US" sz="2500" kern="1200" dirty="0"/>
            <a:t>Humans + animals</a:t>
          </a:r>
        </a:p>
        <a:p>
          <a:pPr marL="228600" lvl="1" indent="-228600" algn="l" defTabSz="1111250">
            <a:lnSpc>
              <a:spcPct val="90000"/>
            </a:lnSpc>
            <a:spcBef>
              <a:spcPct val="0"/>
            </a:spcBef>
            <a:spcAft>
              <a:spcPct val="15000"/>
            </a:spcAft>
            <a:buChar char="•"/>
          </a:pPr>
          <a:r>
            <a:rPr lang="en-US" sz="2500" kern="1200" dirty="0" err="1"/>
            <a:t>Biosketches</a:t>
          </a:r>
          <a:r>
            <a:rPr lang="en-US" sz="2500" kern="1200" dirty="0"/>
            <a:t> uploaded here</a:t>
          </a:r>
        </a:p>
      </dsp:txBody>
      <dsp:txXfrm>
        <a:off x="3286" y="790796"/>
        <a:ext cx="3203971" cy="4374843"/>
      </dsp:txXfrm>
    </dsp:sp>
    <dsp:sp modelId="{C3E1FFA2-6AFD-4F07-84DD-A69FBEAC024E}">
      <dsp:nvSpPr>
        <dsp:cNvPr id="0" name=""/>
        <dsp:cNvSpPr/>
      </dsp:nvSpPr>
      <dsp:spPr>
        <a:xfrm>
          <a:off x="3655814" y="70796"/>
          <a:ext cx="3203971" cy="720000"/>
        </a:xfrm>
        <a:prstGeom prst="rect">
          <a:avLst/>
        </a:prstGeom>
        <a:solidFill>
          <a:srgbClr val="009FDF"/>
        </a:solidFill>
        <a:ln w="12700" cap="flat" cmpd="sng" algn="ctr">
          <a:solidFill>
            <a:srgbClr val="009FD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Budget</a:t>
          </a:r>
        </a:p>
      </dsp:txBody>
      <dsp:txXfrm>
        <a:off x="3655814" y="70796"/>
        <a:ext cx="3203971" cy="720000"/>
      </dsp:txXfrm>
    </dsp:sp>
    <dsp:sp modelId="{A6AAA5C7-32E1-474F-AEE8-652CB2E49482}">
      <dsp:nvSpPr>
        <dsp:cNvPr id="0" name=""/>
        <dsp:cNvSpPr/>
      </dsp:nvSpPr>
      <dsp:spPr>
        <a:xfrm>
          <a:off x="3655814" y="790796"/>
          <a:ext cx="3203971" cy="4374843"/>
        </a:xfrm>
        <a:prstGeom prst="rect">
          <a:avLst/>
        </a:prstGeom>
        <a:solidFill>
          <a:srgbClr val="D5F3FF"/>
        </a:solidFill>
        <a:ln w="12700" cap="flat" cmpd="sng" algn="ctr">
          <a:solidFill>
            <a:srgbClr val="009FD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“Include in consolidated budget” = yes</a:t>
          </a:r>
        </a:p>
        <a:p>
          <a:pPr marL="228600" lvl="1" indent="-228600" algn="l" defTabSz="1111250">
            <a:lnSpc>
              <a:spcPct val="90000"/>
            </a:lnSpc>
            <a:spcBef>
              <a:spcPct val="0"/>
            </a:spcBef>
            <a:spcAft>
              <a:spcPct val="15000"/>
            </a:spcAft>
            <a:buChar char="•"/>
          </a:pPr>
          <a:r>
            <a:rPr lang="en-US" sz="2500" kern="1200" dirty="0"/>
            <a:t>Subaward SF424 detailed budget(s) uploaded in the subaward budget</a:t>
          </a:r>
        </a:p>
      </dsp:txBody>
      <dsp:txXfrm>
        <a:off x="3655814" y="790796"/>
        <a:ext cx="3203971" cy="4374843"/>
      </dsp:txXfrm>
    </dsp:sp>
    <dsp:sp modelId="{E17AA1E5-A8FD-45B9-86FD-6D09BCDA5DE0}">
      <dsp:nvSpPr>
        <dsp:cNvPr id="0" name=""/>
        <dsp:cNvSpPr/>
      </dsp:nvSpPr>
      <dsp:spPr>
        <a:xfrm>
          <a:off x="7308342" y="70796"/>
          <a:ext cx="3203971" cy="720000"/>
        </a:xfrm>
        <a:prstGeom prst="rect">
          <a:avLst/>
        </a:prstGeom>
        <a:solidFill>
          <a:srgbClr val="EF3F6B"/>
        </a:solidFill>
        <a:ln w="12700" cap="flat" cmpd="sng" algn="ctr">
          <a:solidFill>
            <a:srgbClr val="EF3F6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SF424</a:t>
          </a:r>
        </a:p>
      </dsp:txBody>
      <dsp:txXfrm>
        <a:off x="7308342" y="70796"/>
        <a:ext cx="3203971" cy="720000"/>
      </dsp:txXfrm>
    </dsp:sp>
    <dsp:sp modelId="{984F2916-DA93-4D65-A147-06A859F9E768}">
      <dsp:nvSpPr>
        <dsp:cNvPr id="0" name=""/>
        <dsp:cNvSpPr/>
      </dsp:nvSpPr>
      <dsp:spPr>
        <a:xfrm>
          <a:off x="7308342" y="790796"/>
          <a:ext cx="3203971" cy="4374843"/>
        </a:xfrm>
        <a:prstGeom prst="rect">
          <a:avLst/>
        </a:prstGeom>
        <a:solidFill>
          <a:srgbClr val="F9B1C2"/>
        </a:solidFill>
        <a:ln w="12700" cap="flat" cmpd="sng" algn="ctr">
          <a:solidFill>
            <a:srgbClr val="EF3F6B"/>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Every field, including items that mapped from FP, budget and subaward budget, are editable</a:t>
          </a:r>
        </a:p>
        <a:p>
          <a:pPr marL="228600" lvl="1" indent="-228600" algn="l" defTabSz="1111250">
            <a:lnSpc>
              <a:spcPct val="90000"/>
            </a:lnSpc>
            <a:spcBef>
              <a:spcPct val="0"/>
            </a:spcBef>
            <a:spcAft>
              <a:spcPct val="15000"/>
            </a:spcAft>
            <a:buChar char="•"/>
          </a:pPr>
          <a:r>
            <a:rPr lang="en-US" sz="2500" kern="1200" dirty="0"/>
            <a:t>Answer most SF424 questions here</a:t>
          </a:r>
        </a:p>
        <a:p>
          <a:pPr marL="228600" lvl="1" indent="-228600" algn="l" defTabSz="1111250">
            <a:lnSpc>
              <a:spcPct val="90000"/>
            </a:lnSpc>
            <a:spcBef>
              <a:spcPct val="0"/>
            </a:spcBef>
            <a:spcAft>
              <a:spcPct val="15000"/>
            </a:spcAft>
            <a:buChar char="•"/>
          </a:pPr>
          <a:r>
            <a:rPr lang="en-US" sz="2500" kern="1200" dirty="0"/>
            <a:t>Upload most attachments here, including the budget justification</a:t>
          </a:r>
        </a:p>
      </dsp:txBody>
      <dsp:txXfrm>
        <a:off x="7308342" y="790796"/>
        <a:ext cx="3203971" cy="43748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7F8F9D-2D03-4E3B-BB50-CCFB8ABB1B90}">
      <dsp:nvSpPr>
        <dsp:cNvPr id="0" name=""/>
        <dsp:cNvSpPr/>
      </dsp:nvSpPr>
      <dsp:spPr>
        <a:xfrm>
          <a:off x="1875145" y="905"/>
          <a:ext cx="1879252" cy="1879252"/>
        </a:xfrm>
        <a:prstGeom prst="ellipse">
          <a:avLst/>
        </a:prstGeom>
        <a:solidFill>
          <a:srgbClr val="25CAD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Make changes in FP</a:t>
          </a:r>
        </a:p>
      </dsp:txBody>
      <dsp:txXfrm>
        <a:off x="2150355" y="276115"/>
        <a:ext cx="1328832" cy="1328832"/>
      </dsp:txXfrm>
    </dsp:sp>
    <dsp:sp modelId="{D225C9E0-9171-415E-8359-B44F9E62055A}">
      <dsp:nvSpPr>
        <dsp:cNvPr id="0" name=""/>
        <dsp:cNvSpPr/>
      </dsp:nvSpPr>
      <dsp:spPr>
        <a:xfrm>
          <a:off x="2269788" y="2032753"/>
          <a:ext cx="1089966" cy="1089966"/>
        </a:xfrm>
        <a:prstGeom prst="mathPlus">
          <a:avLst/>
        </a:prstGeom>
        <a:solidFill>
          <a:srgbClr val="E572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414263" y="2449556"/>
        <a:ext cx="801016" cy="256360"/>
      </dsp:txXfrm>
    </dsp:sp>
    <dsp:sp modelId="{17B42943-8647-4D9C-8267-F845D5F87D11}">
      <dsp:nvSpPr>
        <dsp:cNvPr id="0" name=""/>
        <dsp:cNvSpPr/>
      </dsp:nvSpPr>
      <dsp:spPr>
        <a:xfrm>
          <a:off x="1875145" y="3275315"/>
          <a:ext cx="1879252" cy="1879252"/>
        </a:xfrm>
        <a:prstGeom prst="ellipse">
          <a:avLst/>
        </a:prstGeom>
        <a:solidFill>
          <a:srgbClr val="009F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Make Changes in Budget + Sub Budget</a:t>
          </a:r>
        </a:p>
      </dsp:txBody>
      <dsp:txXfrm>
        <a:off x="2150355" y="3550525"/>
        <a:ext cx="1328832" cy="1328832"/>
      </dsp:txXfrm>
    </dsp:sp>
    <dsp:sp modelId="{F88BA661-7FB2-4350-A9C0-92E28B633E6C}">
      <dsp:nvSpPr>
        <dsp:cNvPr id="0" name=""/>
        <dsp:cNvSpPr/>
      </dsp:nvSpPr>
      <dsp:spPr>
        <a:xfrm>
          <a:off x="3510783" y="1066992"/>
          <a:ext cx="2493281" cy="3021488"/>
        </a:xfrm>
        <a:prstGeom prst="rightArrow">
          <a:avLst>
            <a:gd name="adj1" fmla="val 60000"/>
            <a:gd name="adj2" fmla="val 50000"/>
          </a:avLst>
        </a:prstGeom>
        <a:solidFill>
          <a:srgbClr val="62BB4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en-US" sz="5500" kern="1200"/>
        </a:p>
      </dsp:txBody>
      <dsp:txXfrm>
        <a:off x="3510783" y="1671290"/>
        <a:ext cx="1745297" cy="1812892"/>
      </dsp:txXfrm>
    </dsp:sp>
    <dsp:sp modelId="{031572D3-1D79-4D40-B744-86F206FC31C4}">
      <dsp:nvSpPr>
        <dsp:cNvPr id="0" name=""/>
        <dsp:cNvSpPr/>
      </dsp:nvSpPr>
      <dsp:spPr>
        <a:xfrm>
          <a:off x="6037386" y="698483"/>
          <a:ext cx="3758505" cy="3758505"/>
        </a:xfrm>
        <a:prstGeom prst="ellipse">
          <a:avLst/>
        </a:prstGeom>
        <a:solidFill>
          <a:srgbClr val="EF3F6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r>
            <a:rPr lang="en-US" sz="4500" kern="1200" dirty="0"/>
            <a:t>SF424 updates with those changes*</a:t>
          </a:r>
        </a:p>
      </dsp:txBody>
      <dsp:txXfrm>
        <a:off x="6587806" y="1248903"/>
        <a:ext cx="2657665" cy="265766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6B6F0-D8CD-4C31-B086-58B5C9437381}">
      <dsp:nvSpPr>
        <dsp:cNvPr id="0" name=""/>
        <dsp:cNvSpPr/>
      </dsp:nvSpPr>
      <dsp:spPr>
        <a:xfrm>
          <a:off x="0" y="388494"/>
          <a:ext cx="10512425" cy="3574350"/>
        </a:xfrm>
        <a:prstGeom prst="roundRect">
          <a:avLst/>
        </a:prstGeom>
        <a:solidFill>
          <a:srgbClr val="232D4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US" sz="6500" kern="1200" dirty="0"/>
            <a:t>Be sure to join upcoming training sessions for Awards and Agreements.</a:t>
          </a:r>
        </a:p>
      </dsp:txBody>
      <dsp:txXfrm>
        <a:off x="174485" y="562979"/>
        <a:ext cx="10163455" cy="32253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411196-5B4D-436F-9B64-A48422F9530C}" type="datetimeFigureOut">
              <a:rPr lang="en-US" smtClean="0"/>
              <a:t>3/31/2022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7C9CE2-9E55-40FC-B621-9D40A7D35D30}" type="slidenum">
              <a:rPr lang="en-US" smtClean="0"/>
              <a:t>‹#›</a:t>
            </a:fld>
            <a:endParaRPr lang="en-US"/>
          </a:p>
        </p:txBody>
      </p:sp>
    </p:spTree>
    <p:extLst>
      <p:ext uri="{BB962C8B-B14F-4D97-AF65-F5344CB8AC3E}">
        <p14:creationId xmlns:p14="http://schemas.microsoft.com/office/powerpoint/2010/main" val="865796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Hands-on exercise – if you do not have a proposal you can copy, let us know in the chat so we can work to create a proposal for your hands-on exercise.</a:t>
            </a:r>
          </a:p>
        </p:txBody>
      </p:sp>
      <p:sp>
        <p:nvSpPr>
          <p:cNvPr id="4" name="Slide Number Placeholder 3"/>
          <p:cNvSpPr>
            <a:spLocks noGrp="1"/>
          </p:cNvSpPr>
          <p:nvPr>
            <p:ph type="sldNum" sz="quarter" idx="5"/>
          </p:nvPr>
        </p:nvSpPr>
        <p:spPr/>
        <p:txBody>
          <a:bodyPr/>
          <a:lstStyle/>
          <a:p>
            <a:fld id="{937C9CE2-9E55-40FC-B621-9D40A7D35D30}" type="slidenum">
              <a:rPr lang="en-US" smtClean="0"/>
              <a:t>2</a:t>
            </a:fld>
            <a:endParaRPr lang="en-US"/>
          </a:p>
        </p:txBody>
      </p:sp>
    </p:spTree>
    <p:extLst>
      <p:ext uri="{BB962C8B-B14F-4D97-AF65-F5344CB8AC3E}">
        <p14:creationId xmlns:p14="http://schemas.microsoft.com/office/powerpoint/2010/main" val="4262142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 – select only the forms that need updating.</a:t>
            </a:r>
          </a:p>
        </p:txBody>
      </p:sp>
      <p:sp>
        <p:nvSpPr>
          <p:cNvPr id="4" name="Slide Number Placeholder 3"/>
          <p:cNvSpPr>
            <a:spLocks noGrp="1"/>
          </p:cNvSpPr>
          <p:nvPr>
            <p:ph type="sldNum" sz="quarter" idx="5"/>
          </p:nvPr>
        </p:nvSpPr>
        <p:spPr/>
        <p:txBody>
          <a:bodyPr/>
          <a:lstStyle/>
          <a:p>
            <a:fld id="{937C9CE2-9E55-40FC-B621-9D40A7D35D30}" type="slidenum">
              <a:rPr lang="en-US" smtClean="0"/>
              <a:t>12</a:t>
            </a:fld>
            <a:endParaRPr lang="en-US"/>
          </a:p>
        </p:txBody>
      </p:sp>
    </p:spTree>
    <p:extLst>
      <p:ext uri="{BB962C8B-B14F-4D97-AF65-F5344CB8AC3E}">
        <p14:creationId xmlns:p14="http://schemas.microsoft.com/office/powerpoint/2010/main" val="3933241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using NIH today as an example, but the principles will carry to other sponsors. </a:t>
            </a:r>
          </a:p>
          <a:p>
            <a:endParaRPr lang="en-US" dirty="0"/>
          </a:p>
          <a:p>
            <a:r>
              <a:rPr lang="en-US" dirty="0"/>
              <a:t>Please note that we’re showing what the system looks like and how it is relatively similar to what we use today in Workspace and ASSIST. The intention is to also explain and how the FP, budget, and SF424 go together. Our intention is not to review the NIH application guide directions. Attendees who submit regularly to the sponsor we chose for today’s example are already familiar with the SF424 form pages.</a:t>
            </a:r>
          </a:p>
        </p:txBody>
      </p:sp>
      <p:sp>
        <p:nvSpPr>
          <p:cNvPr id="4" name="Slide Number Placeholder 3"/>
          <p:cNvSpPr>
            <a:spLocks noGrp="1"/>
          </p:cNvSpPr>
          <p:nvPr>
            <p:ph type="sldNum" sz="quarter" idx="5"/>
          </p:nvPr>
        </p:nvSpPr>
        <p:spPr/>
        <p:txBody>
          <a:bodyPr/>
          <a:lstStyle/>
          <a:p>
            <a:fld id="{937C9CE2-9E55-40FC-B621-9D40A7D35D30}" type="slidenum">
              <a:rPr lang="en-US" smtClean="0"/>
              <a:t>13</a:t>
            </a:fld>
            <a:endParaRPr lang="en-US"/>
          </a:p>
        </p:txBody>
      </p:sp>
    </p:spTree>
    <p:extLst>
      <p:ext uri="{BB962C8B-B14F-4D97-AF65-F5344CB8AC3E}">
        <p14:creationId xmlns:p14="http://schemas.microsoft.com/office/powerpoint/2010/main" val="1158812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handout does not include detailed instructions for reviewing the workspace as that is demonstrated in-depth in the demonstration and we want to keep </a:t>
            </a:r>
            <a:r>
              <a:rPr lang="en-US"/>
              <a:t>handouts short.</a:t>
            </a:r>
          </a:p>
        </p:txBody>
      </p:sp>
      <p:sp>
        <p:nvSpPr>
          <p:cNvPr id="4" name="Slide Number Placeholder 3"/>
          <p:cNvSpPr>
            <a:spLocks noGrp="1"/>
          </p:cNvSpPr>
          <p:nvPr>
            <p:ph type="sldNum" sz="quarter" idx="5"/>
          </p:nvPr>
        </p:nvSpPr>
        <p:spPr/>
        <p:txBody>
          <a:bodyPr/>
          <a:lstStyle/>
          <a:p>
            <a:fld id="{937C9CE2-9E55-40FC-B621-9D40A7D35D30}" type="slidenum">
              <a:rPr lang="en-US" smtClean="0"/>
              <a:t>14</a:t>
            </a:fld>
            <a:endParaRPr lang="en-US"/>
          </a:p>
        </p:txBody>
      </p:sp>
    </p:spTree>
    <p:extLst>
      <p:ext uri="{BB962C8B-B14F-4D97-AF65-F5344CB8AC3E}">
        <p14:creationId xmlns:p14="http://schemas.microsoft.com/office/powerpoint/2010/main" val="3989468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7C9CE2-9E55-40FC-B621-9D40A7D35D30}" type="slidenum">
              <a:rPr lang="en-US" smtClean="0"/>
              <a:t>15</a:t>
            </a:fld>
            <a:endParaRPr lang="en-US"/>
          </a:p>
        </p:txBody>
      </p:sp>
    </p:spTree>
    <p:extLst>
      <p:ext uri="{BB962C8B-B14F-4D97-AF65-F5344CB8AC3E}">
        <p14:creationId xmlns:p14="http://schemas.microsoft.com/office/powerpoint/2010/main" val="3713698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Video not required</a:t>
            </a:r>
          </a:p>
          <a:p>
            <a:r>
              <a:rPr lang="en-US" dirty="0"/>
              <a:t>Questions in chat</a:t>
            </a:r>
          </a:p>
        </p:txBody>
      </p:sp>
      <p:sp>
        <p:nvSpPr>
          <p:cNvPr id="4" name="Slide Number Placeholder 3"/>
          <p:cNvSpPr>
            <a:spLocks noGrp="1"/>
          </p:cNvSpPr>
          <p:nvPr>
            <p:ph type="sldNum" sz="quarter" idx="5"/>
          </p:nvPr>
        </p:nvSpPr>
        <p:spPr/>
        <p:txBody>
          <a:bodyPr/>
          <a:lstStyle/>
          <a:p>
            <a:fld id="{937C9CE2-9E55-40FC-B621-9D40A7D35D30}" type="slidenum">
              <a:rPr lang="en-US" smtClean="0"/>
              <a:t>4</a:t>
            </a:fld>
            <a:endParaRPr lang="en-US"/>
          </a:p>
        </p:txBody>
      </p:sp>
    </p:spTree>
    <p:extLst>
      <p:ext uri="{BB962C8B-B14F-4D97-AF65-F5344CB8AC3E}">
        <p14:creationId xmlns:p14="http://schemas.microsoft.com/office/powerpoint/2010/main" val="782204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version of this training session will be recorded and posted to the website by go-live (April 25</a:t>
            </a:r>
            <a:r>
              <a:rPr lang="en-US" baseline="30000" dirty="0"/>
              <a:t>th</a:t>
            </a:r>
            <a:r>
              <a:rPr lang="en-US" dirty="0"/>
              <a:t>)</a:t>
            </a:r>
          </a:p>
          <a:p>
            <a:endParaRPr lang="en-US" dirty="0"/>
          </a:p>
          <a:p>
            <a:r>
              <a:rPr lang="en-US" dirty="0"/>
              <a:t>Immediate feedback for something you are working on in office hours (bring live cases we can help you with)</a:t>
            </a:r>
          </a:p>
          <a:p>
            <a:endParaRPr lang="en-US" dirty="0"/>
          </a:p>
          <a:p>
            <a:r>
              <a:rPr lang="en-US" dirty="0"/>
              <a:t>Helpdesk will provide support for technical issues</a:t>
            </a:r>
          </a:p>
        </p:txBody>
      </p:sp>
      <p:sp>
        <p:nvSpPr>
          <p:cNvPr id="4" name="Slide Number Placeholder 3"/>
          <p:cNvSpPr>
            <a:spLocks noGrp="1"/>
          </p:cNvSpPr>
          <p:nvPr>
            <p:ph type="sldNum" sz="quarter" idx="5"/>
          </p:nvPr>
        </p:nvSpPr>
        <p:spPr/>
        <p:txBody>
          <a:bodyPr/>
          <a:lstStyle/>
          <a:p>
            <a:fld id="{937C9CE2-9E55-40FC-B621-9D40A7D35D30}" type="slidenum">
              <a:rPr lang="en-US" smtClean="0"/>
              <a:t>5</a:t>
            </a:fld>
            <a:endParaRPr lang="en-US"/>
          </a:p>
        </p:txBody>
      </p:sp>
    </p:spTree>
    <p:extLst>
      <p:ext uri="{BB962C8B-B14F-4D97-AF65-F5344CB8AC3E}">
        <p14:creationId xmlns:p14="http://schemas.microsoft.com/office/powerpoint/2010/main" val="115828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NEH, DOD, etc. could also be submitted in workspace – will be a case-by-case submission.</a:t>
            </a:r>
          </a:p>
        </p:txBody>
      </p:sp>
      <p:sp>
        <p:nvSpPr>
          <p:cNvPr id="4" name="Slide Number Placeholder 3"/>
          <p:cNvSpPr>
            <a:spLocks noGrp="1"/>
          </p:cNvSpPr>
          <p:nvPr>
            <p:ph type="sldNum" sz="quarter" idx="5"/>
          </p:nvPr>
        </p:nvSpPr>
        <p:spPr/>
        <p:txBody>
          <a:bodyPr/>
          <a:lstStyle/>
          <a:p>
            <a:fld id="{937C9CE2-9E55-40FC-B621-9D40A7D35D30}" type="slidenum">
              <a:rPr lang="en-US" smtClean="0"/>
              <a:t>6</a:t>
            </a:fld>
            <a:endParaRPr lang="en-US"/>
          </a:p>
        </p:txBody>
      </p:sp>
    </p:spTree>
    <p:extLst>
      <p:ext uri="{BB962C8B-B14F-4D97-AF65-F5344CB8AC3E}">
        <p14:creationId xmlns:p14="http://schemas.microsoft.com/office/powerpoint/2010/main" val="4102115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7C9CE2-9E55-40FC-B621-9D40A7D35D30}" type="slidenum">
              <a:rPr lang="en-US" smtClean="0"/>
              <a:t>7</a:t>
            </a:fld>
            <a:endParaRPr lang="en-US"/>
          </a:p>
        </p:txBody>
      </p:sp>
    </p:spTree>
    <p:extLst>
      <p:ext uri="{BB962C8B-B14F-4D97-AF65-F5344CB8AC3E}">
        <p14:creationId xmlns:p14="http://schemas.microsoft.com/office/powerpoint/2010/main" val="630143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FP, budget and SF424 are the three components of the overall SF424 submission.</a:t>
            </a:r>
          </a:p>
        </p:txBody>
      </p:sp>
      <p:sp>
        <p:nvSpPr>
          <p:cNvPr id="4" name="Slide Number Placeholder 3"/>
          <p:cNvSpPr>
            <a:spLocks noGrp="1"/>
          </p:cNvSpPr>
          <p:nvPr>
            <p:ph type="sldNum" sz="quarter" idx="5"/>
          </p:nvPr>
        </p:nvSpPr>
        <p:spPr/>
        <p:txBody>
          <a:bodyPr/>
          <a:lstStyle/>
          <a:p>
            <a:fld id="{937C9CE2-9E55-40FC-B621-9D40A7D35D30}" type="slidenum">
              <a:rPr lang="en-US" smtClean="0"/>
              <a:t>8</a:t>
            </a:fld>
            <a:endParaRPr lang="en-US"/>
          </a:p>
        </p:txBody>
      </p:sp>
    </p:spTree>
    <p:extLst>
      <p:ext uri="{BB962C8B-B14F-4D97-AF65-F5344CB8AC3E}">
        <p14:creationId xmlns:p14="http://schemas.microsoft.com/office/powerpoint/2010/main" val="872328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FP, budget and SF424 are the three components of the overall SF424 submission.</a:t>
            </a:r>
          </a:p>
        </p:txBody>
      </p:sp>
      <p:sp>
        <p:nvSpPr>
          <p:cNvPr id="4" name="Slide Number Placeholder 3"/>
          <p:cNvSpPr>
            <a:spLocks noGrp="1"/>
          </p:cNvSpPr>
          <p:nvPr>
            <p:ph type="sldNum" sz="quarter" idx="5"/>
          </p:nvPr>
        </p:nvSpPr>
        <p:spPr/>
        <p:txBody>
          <a:bodyPr/>
          <a:lstStyle/>
          <a:p>
            <a:fld id="{937C9CE2-9E55-40FC-B621-9D40A7D35D30}" type="slidenum">
              <a:rPr lang="en-US" smtClean="0"/>
              <a:t>9</a:t>
            </a:fld>
            <a:endParaRPr lang="en-US"/>
          </a:p>
        </p:txBody>
      </p:sp>
    </p:spTree>
    <p:extLst>
      <p:ext uri="{BB962C8B-B14F-4D97-AF65-F5344CB8AC3E}">
        <p14:creationId xmlns:p14="http://schemas.microsoft.com/office/powerpoint/2010/main" val="3938715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the relationship between FP, budget &amp; SF424. How do these components come together for a successful Grants.gov submission? What is the sequence to complete these and how does the data flow?</a:t>
            </a:r>
          </a:p>
          <a:p>
            <a:pPr marL="228600" indent="-228600">
              <a:buAutoNum type="arabicPeriod"/>
            </a:pPr>
            <a:r>
              <a:rPr lang="en-US" dirty="0"/>
              <a:t>Create FP</a:t>
            </a:r>
          </a:p>
          <a:p>
            <a:pPr marL="228600" indent="-228600">
              <a:buAutoNum type="arabicPeriod"/>
            </a:pPr>
            <a:r>
              <a:rPr lang="en-US" dirty="0"/>
              <a:t>Create budget(s) – reference sub budget in talking points</a:t>
            </a:r>
          </a:p>
          <a:p>
            <a:pPr marL="228600" indent="-228600">
              <a:buAutoNum type="arabicPeriod"/>
            </a:pPr>
            <a:r>
              <a:rPr lang="en-US" dirty="0"/>
              <a:t>Create SF424 last to allow FP &amp; budget data to flow to SF424</a:t>
            </a:r>
          </a:p>
          <a:p>
            <a:pPr marL="0" indent="0">
              <a:buNone/>
            </a:pPr>
            <a:r>
              <a:rPr lang="en-US" dirty="0"/>
              <a:t>The next slide outlines information entered in each component</a:t>
            </a:r>
          </a:p>
        </p:txBody>
      </p:sp>
      <p:sp>
        <p:nvSpPr>
          <p:cNvPr id="4" name="Slide Number Placeholder 3"/>
          <p:cNvSpPr>
            <a:spLocks noGrp="1"/>
          </p:cNvSpPr>
          <p:nvPr>
            <p:ph type="sldNum" sz="quarter" idx="5"/>
          </p:nvPr>
        </p:nvSpPr>
        <p:spPr/>
        <p:txBody>
          <a:bodyPr/>
          <a:lstStyle/>
          <a:p>
            <a:fld id="{937C9CE2-9E55-40FC-B621-9D40A7D35D30}" type="slidenum">
              <a:rPr lang="en-US" smtClean="0"/>
              <a:t>10</a:t>
            </a:fld>
            <a:endParaRPr lang="en-US"/>
          </a:p>
        </p:txBody>
      </p:sp>
    </p:spTree>
    <p:extLst>
      <p:ext uri="{BB962C8B-B14F-4D97-AF65-F5344CB8AC3E}">
        <p14:creationId xmlns:p14="http://schemas.microsoft.com/office/powerpoint/2010/main" val="3271452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Overview of “what is entered where”</a:t>
            </a:r>
          </a:p>
        </p:txBody>
      </p:sp>
      <p:sp>
        <p:nvSpPr>
          <p:cNvPr id="4" name="Slide Number Placeholder 3"/>
          <p:cNvSpPr>
            <a:spLocks noGrp="1"/>
          </p:cNvSpPr>
          <p:nvPr>
            <p:ph type="sldNum" sz="quarter" idx="5"/>
          </p:nvPr>
        </p:nvSpPr>
        <p:spPr/>
        <p:txBody>
          <a:bodyPr/>
          <a:lstStyle/>
          <a:p>
            <a:fld id="{937C9CE2-9E55-40FC-B621-9D40A7D35D30}" type="slidenum">
              <a:rPr lang="en-US" smtClean="0"/>
              <a:t>11</a:t>
            </a:fld>
            <a:endParaRPr lang="en-US"/>
          </a:p>
        </p:txBody>
      </p:sp>
    </p:spTree>
    <p:extLst>
      <p:ext uri="{BB962C8B-B14F-4D97-AF65-F5344CB8AC3E}">
        <p14:creationId xmlns:p14="http://schemas.microsoft.com/office/powerpoint/2010/main" val="3327204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0105113-E58F-43BB-8E23-B4748C919131}"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2152388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05113-E58F-43BB-8E23-B4748C919131}"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714222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0415" y="274639"/>
            <a:ext cx="3654531"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589" y="274639"/>
            <a:ext cx="1076468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05113-E58F-43BB-8E23-B4748C919131}"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3182983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Tree>
    <p:extLst>
      <p:ext uri="{BB962C8B-B14F-4D97-AF65-F5344CB8AC3E}">
        <p14:creationId xmlns:p14="http://schemas.microsoft.com/office/powerpoint/2010/main" val="2469019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7982" y="365760"/>
            <a:ext cx="10512862" cy="914400"/>
          </a:xfrm>
        </p:spPr>
        <p:txBody>
          <a:bodyPr/>
          <a:lstStyle>
            <a:lvl1pPr>
              <a:defRPr>
                <a:solidFill>
                  <a:srgbClr val="E57200"/>
                </a:solidFill>
              </a:defRPr>
            </a:lvl1pPr>
          </a:lstStyle>
          <a:p>
            <a:r>
              <a:rPr lang="en-US" dirty="0"/>
              <a:t>Click to edit Master title style</a:t>
            </a:r>
          </a:p>
        </p:txBody>
      </p:sp>
      <p:sp>
        <p:nvSpPr>
          <p:cNvPr id="3" name="Content Placeholder 2"/>
          <p:cNvSpPr>
            <a:spLocks noGrp="1"/>
          </p:cNvSpPr>
          <p:nvPr>
            <p:ph idx="1"/>
          </p:nvPr>
        </p:nvSpPr>
        <p:spPr>
          <a:xfrm>
            <a:off x="837982" y="1371600"/>
            <a:ext cx="10512862" cy="4351338"/>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dotted_line_orange-01.png"/>
          <p:cNvPicPr>
            <a:picLocks noChangeAspect="1"/>
          </p:cNvPicPr>
          <p:nvPr userDrawn="1"/>
        </p:nvPicPr>
        <p:blipFill rotWithShape="1">
          <a:blip r:embed="rId2">
            <a:extLst>
              <a:ext uri="{28A0092B-C50C-407E-A947-70E740481C1C}">
                <a14:useLocalDpi xmlns:a14="http://schemas.microsoft.com/office/drawing/2010/main" val="0"/>
              </a:ext>
            </a:extLst>
          </a:blip>
          <a:srcRect r="59696" b="-172020"/>
          <a:stretch/>
        </p:blipFill>
        <p:spPr>
          <a:xfrm>
            <a:off x="18" y="1097280"/>
            <a:ext cx="12249769" cy="526250"/>
          </a:xfrm>
          <a:prstGeom prst="rect">
            <a:avLst/>
          </a:prstGeom>
        </p:spPr>
      </p:pic>
    </p:spTree>
    <p:extLst>
      <p:ext uri="{BB962C8B-B14F-4D97-AF65-F5344CB8AC3E}">
        <p14:creationId xmlns:p14="http://schemas.microsoft.com/office/powerpoint/2010/main" val="3414570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7982" y="365760"/>
            <a:ext cx="10512862" cy="914400"/>
          </a:xfrm>
        </p:spPr>
        <p:txBody>
          <a:bodyPr/>
          <a:lstStyle>
            <a:lvl1pPr>
              <a:defRPr>
                <a:solidFill>
                  <a:srgbClr val="E57200"/>
                </a:solidFill>
              </a:defRPr>
            </a:lvl1pPr>
          </a:lstStyle>
          <a:p>
            <a:r>
              <a:rPr lang="en-US" dirty="0"/>
              <a:t>Click to edit Master title style</a:t>
            </a:r>
          </a:p>
        </p:txBody>
      </p:sp>
      <p:sp>
        <p:nvSpPr>
          <p:cNvPr id="3" name="Content Placeholder 2"/>
          <p:cNvSpPr>
            <a:spLocks noGrp="1"/>
          </p:cNvSpPr>
          <p:nvPr>
            <p:ph sz="half" idx="1"/>
          </p:nvPr>
        </p:nvSpPr>
        <p:spPr>
          <a:xfrm>
            <a:off x="837982" y="1371600"/>
            <a:ext cx="5180251" cy="4351338"/>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0592" y="1371600"/>
            <a:ext cx="5180251" cy="4351338"/>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dotted_line_orange-01.png"/>
          <p:cNvPicPr>
            <a:picLocks noChangeAspect="1"/>
          </p:cNvPicPr>
          <p:nvPr userDrawn="1"/>
        </p:nvPicPr>
        <p:blipFill rotWithShape="1">
          <a:blip r:embed="rId2">
            <a:extLst>
              <a:ext uri="{28A0092B-C50C-407E-A947-70E740481C1C}">
                <a14:useLocalDpi xmlns:a14="http://schemas.microsoft.com/office/drawing/2010/main" val="0"/>
              </a:ext>
            </a:extLst>
          </a:blip>
          <a:srcRect r="59696" b="-172020"/>
          <a:stretch/>
        </p:blipFill>
        <p:spPr>
          <a:xfrm>
            <a:off x="18" y="1097280"/>
            <a:ext cx="12249769" cy="526250"/>
          </a:xfrm>
          <a:prstGeom prst="rect">
            <a:avLst/>
          </a:prstGeom>
        </p:spPr>
      </p:pic>
    </p:spTree>
    <p:extLst>
      <p:ext uri="{BB962C8B-B14F-4D97-AF65-F5344CB8AC3E}">
        <p14:creationId xmlns:p14="http://schemas.microsoft.com/office/powerpoint/2010/main" val="3358028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7982" y="365760"/>
            <a:ext cx="10512862" cy="914400"/>
          </a:xfrm>
        </p:spPr>
        <p:txBody>
          <a:bodyPr/>
          <a:lstStyle>
            <a:lvl1pPr>
              <a:defRPr>
                <a:solidFill>
                  <a:srgbClr val="E57200"/>
                </a:solidFill>
              </a:defRPr>
            </a:lvl1pPr>
          </a:lstStyle>
          <a:p>
            <a:r>
              <a:rPr lang="en-US" dirty="0"/>
              <a:t>Click to edit Master title style</a:t>
            </a:r>
          </a:p>
        </p:txBody>
      </p:sp>
      <p:pic>
        <p:nvPicPr>
          <p:cNvPr id="6" name="Picture 5" descr="dotted_line_orange-01.png"/>
          <p:cNvPicPr>
            <a:picLocks noChangeAspect="1"/>
          </p:cNvPicPr>
          <p:nvPr userDrawn="1"/>
        </p:nvPicPr>
        <p:blipFill rotWithShape="1">
          <a:blip r:embed="rId2">
            <a:extLst>
              <a:ext uri="{28A0092B-C50C-407E-A947-70E740481C1C}">
                <a14:useLocalDpi xmlns:a14="http://schemas.microsoft.com/office/drawing/2010/main" val="0"/>
              </a:ext>
            </a:extLst>
          </a:blip>
          <a:srcRect r="59696" b="-172020"/>
          <a:stretch/>
        </p:blipFill>
        <p:spPr>
          <a:xfrm>
            <a:off x="18" y="1188720"/>
            <a:ext cx="12249769" cy="526250"/>
          </a:xfrm>
          <a:prstGeom prst="rect">
            <a:avLst/>
          </a:prstGeom>
        </p:spPr>
      </p:pic>
    </p:spTree>
    <p:extLst>
      <p:ext uri="{BB962C8B-B14F-4D97-AF65-F5344CB8AC3E}">
        <p14:creationId xmlns:p14="http://schemas.microsoft.com/office/powerpoint/2010/main" val="1163914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9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05113-E58F-43BB-8E23-B4748C919131}"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980713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105113-E58F-43BB-8E23-B4748C919131}"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1603913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105113-E58F-43BB-8E23-B4748C919131}"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1475661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105113-E58F-43BB-8E23-B4748C919131}" type="datetimeFigureOut">
              <a:rPr lang="en-US" smtClean="0"/>
              <a:t>3/31/2022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326394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105113-E58F-43BB-8E23-B4748C919131}" type="datetimeFigureOut">
              <a:rPr lang="en-US" smtClean="0"/>
              <a:t>3/31/2022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139054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05113-E58F-43BB-8E23-B4748C919131}" type="datetimeFigureOut">
              <a:rPr lang="en-US" smtClean="0"/>
              <a:t>3/31/2022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293325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105113-E58F-43BB-8E23-B4748C919131}"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202429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105113-E58F-43BB-8E23-B4748C919131}"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28B75-A3A6-4134-AEA6-D6FFEA459E12}" type="slidenum">
              <a:rPr lang="en-US" smtClean="0"/>
              <a:t>‹#›</a:t>
            </a:fld>
            <a:endParaRPr lang="en-US"/>
          </a:p>
        </p:txBody>
      </p:sp>
    </p:spTree>
    <p:extLst>
      <p:ext uri="{BB962C8B-B14F-4D97-AF65-F5344CB8AC3E}">
        <p14:creationId xmlns:p14="http://schemas.microsoft.com/office/powerpoint/2010/main" val="3240577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05113-E58F-43BB-8E23-B4748C919131}" type="datetimeFigureOut">
              <a:rPr lang="en-US" smtClean="0"/>
              <a:t>3/31/2022</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28B75-A3A6-4134-AEA6-D6FFEA459E12}" type="slidenum">
              <a:rPr lang="en-US" smtClean="0"/>
              <a:t>‹#›</a:t>
            </a:fld>
            <a:endParaRPr lang="en-US"/>
          </a:p>
        </p:txBody>
      </p:sp>
    </p:spTree>
    <p:extLst>
      <p:ext uri="{BB962C8B-B14F-4D97-AF65-F5344CB8AC3E}">
        <p14:creationId xmlns:p14="http://schemas.microsoft.com/office/powerpoint/2010/main" val="1539980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228600"/>
            <a:ext cx="10512862"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7982" y="1600200"/>
            <a:ext cx="10512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Box 9"/>
          <p:cNvSpPr txBox="1"/>
          <p:nvPr userDrawn="1"/>
        </p:nvSpPr>
        <p:spPr>
          <a:xfrm>
            <a:off x="11427024" y="6309360"/>
            <a:ext cx="466672" cy="369332"/>
          </a:xfrm>
          <a:prstGeom prst="rect">
            <a:avLst/>
          </a:prstGeom>
          <a:noFill/>
        </p:spPr>
        <p:txBody>
          <a:bodyPr wrap="none" rtlCol="0">
            <a:spAutoFit/>
          </a:bodyPr>
          <a:lstStyle/>
          <a:p>
            <a:fld id="{D22CF42F-DE87-42C5-BEBE-79BA6BA4EEC2}" type="slidenum">
              <a:rPr lang="en-US" sz="1799">
                <a:solidFill>
                  <a:srgbClr val="F79646">
                    <a:lumMod val="75000"/>
                  </a:srgbClr>
                </a:solidFill>
                <a:latin typeface="BodoniURWBolObl"/>
                <a:cs typeface="BodoniURWBolObl"/>
              </a:rPr>
              <a:pPr/>
              <a:t>‹#›</a:t>
            </a:fld>
            <a:endParaRPr lang="en-US" sz="1999" dirty="0">
              <a:solidFill>
                <a:srgbClr val="F79646">
                  <a:lumMod val="75000"/>
                </a:srgbClr>
              </a:solidFill>
              <a:latin typeface="BodoniURWBolObl"/>
              <a:cs typeface="BodoniURWBolObl"/>
            </a:endParaRPr>
          </a:p>
        </p:txBody>
      </p:sp>
      <p:pic>
        <p:nvPicPr>
          <p:cNvPr id="6" name="Picture 5" descr="Logo&#10;&#10;Description automatically generated">
            <a:extLst>
              <a:ext uri="{FF2B5EF4-FFF2-40B4-BE49-F238E27FC236}">
                <a16:creationId xmlns:a16="http://schemas.microsoft.com/office/drawing/2014/main" id="{FF36358E-6EC3-46BC-9BD1-61803881170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0812" y="5989638"/>
            <a:ext cx="838200" cy="838200"/>
          </a:xfrm>
          <a:prstGeom prst="rect">
            <a:avLst/>
          </a:prstGeom>
        </p:spPr>
      </p:pic>
    </p:spTree>
    <p:extLst>
      <p:ext uri="{BB962C8B-B14F-4D97-AF65-F5344CB8AC3E}">
        <p14:creationId xmlns:p14="http://schemas.microsoft.com/office/powerpoint/2010/main" val="29576110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txStyles>
    <p:titleStyle>
      <a:lvl1pPr algn="l" defTabSz="914126" rtl="0" eaLnBrk="1" latinLnBrk="0" hangingPunct="1">
        <a:lnSpc>
          <a:spcPct val="90000"/>
        </a:lnSpc>
        <a:spcBef>
          <a:spcPct val="0"/>
        </a:spcBef>
        <a:buNone/>
        <a:defRPr sz="3999" kern="1200">
          <a:solidFill>
            <a:srgbClr val="E87722"/>
          </a:solidFill>
          <a:latin typeface="Franklin Gothic Demi Cond" panose="020B0706030402020204" pitchFamily="34" charset="0"/>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399" kern="1200">
          <a:solidFill>
            <a:srgbClr val="002F6C"/>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1999" kern="1200">
          <a:solidFill>
            <a:srgbClr val="002F6C"/>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799" kern="1200">
          <a:solidFill>
            <a:srgbClr val="002F6C"/>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600" kern="1200">
          <a:solidFill>
            <a:srgbClr val="002F6C"/>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600" kern="1200">
          <a:solidFill>
            <a:srgbClr val="002F6C"/>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microsoft.com/office/2018/10/relationships/comments" Target="../comments/modernComment_18D_B70F0FE8.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hyperlink" Target="mailto:ruva-huron-help@virginia.edu" TargetMode="External"/><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research.virginia.edu/osp"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hyperlink" Target="mailto:ruva-huron-huron@virginia.edu" TargetMode="External"/><Relationship Id="rId4" Type="http://schemas.openxmlformats.org/officeDocument/2006/relationships/hyperlink" Target="mailto:ruva-huron-help@virginia.edu"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0"/>
            <a:ext cx="12188825" cy="4996785"/>
          </a:xfrm>
          <a:prstGeom prst="rect">
            <a:avLst/>
          </a:prstGeom>
          <a:solidFill>
            <a:srgbClr val="01215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12158"/>
              </a:solidFill>
            </a:endParaRPr>
          </a:p>
        </p:txBody>
      </p:sp>
      <p:pic>
        <p:nvPicPr>
          <p:cNvPr id="10" name="Picture 9" descr="primary_full_color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68425" y="5733827"/>
            <a:ext cx="3006577" cy="753035"/>
          </a:xfrm>
          <a:prstGeom prst="rect">
            <a:avLst/>
          </a:prstGeom>
        </p:spPr>
      </p:pic>
      <p:sp>
        <p:nvSpPr>
          <p:cNvPr id="12" name="Title Placeholder 1"/>
          <p:cNvSpPr txBox="1">
            <a:spLocks/>
          </p:cNvSpPr>
          <p:nvPr/>
        </p:nvSpPr>
        <p:spPr>
          <a:xfrm>
            <a:off x="16439" y="3441138"/>
            <a:ext cx="12187779" cy="144283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400" b="0" i="0" kern="1200" baseline="0">
                <a:solidFill>
                  <a:schemeClr val="bg1"/>
                </a:solidFill>
                <a:latin typeface="FranklinGothicURWComDem"/>
                <a:ea typeface="+mj-ea"/>
                <a:cs typeface="FranklinGothicURWComDem"/>
              </a:defRPr>
            </a:lvl1pPr>
          </a:lstStyle>
          <a:p>
            <a:r>
              <a:rPr lang="en-US" dirty="0">
                <a:latin typeface="FranklinGothicURWComBoo"/>
                <a:cs typeface="FranklinGothicURWComBoo"/>
              </a:rPr>
              <a:t>Create and Submit a Proposal: Grants.gov Proposals and the SF-424    </a:t>
            </a:r>
          </a:p>
          <a:p>
            <a:r>
              <a:rPr lang="en-US" dirty="0">
                <a:latin typeface="FranklinGothicURWComBoo"/>
                <a:cs typeface="FranklinGothicURWComBoo"/>
              </a:rPr>
              <a:t>        (Part 3) </a:t>
            </a:r>
            <a:endParaRPr lang="en-US" sz="2800" dirty="0">
              <a:latin typeface="FranklinGothicURWComBoo"/>
              <a:cs typeface="FranklinGothicURWComBoo"/>
            </a:endParaRPr>
          </a:p>
        </p:txBody>
      </p:sp>
      <p:sp>
        <p:nvSpPr>
          <p:cNvPr id="13" name="Title 1"/>
          <p:cNvSpPr txBox="1">
            <a:spLocks/>
          </p:cNvSpPr>
          <p:nvPr/>
        </p:nvSpPr>
        <p:spPr>
          <a:xfrm>
            <a:off x="67902" y="1141470"/>
            <a:ext cx="12204214" cy="1960033"/>
          </a:xfrm>
          <a:prstGeom prst="rect">
            <a:avLst/>
          </a:prstGeom>
        </p:spPr>
        <p:txBody>
          <a:bodyPr/>
          <a:lstStyle>
            <a:lvl1pPr algn="ctr" defTabSz="457200" rtl="0" eaLnBrk="1" latinLnBrk="0" hangingPunct="1">
              <a:spcBef>
                <a:spcPct val="0"/>
              </a:spcBef>
              <a:buNone/>
              <a:defRPr sz="4400" b="0" i="0" u="none" kern="2200" spc="0" baseline="0">
                <a:solidFill>
                  <a:schemeClr val="bg1"/>
                </a:solidFill>
                <a:latin typeface="FranklinGothicURWComDem"/>
                <a:ea typeface="+mj-ea"/>
                <a:cs typeface="FranklinGothicURWComDem"/>
              </a:defRPr>
            </a:lvl1pPr>
          </a:lstStyle>
          <a:p>
            <a:r>
              <a:rPr lang="en-US" sz="5400" b="1" dirty="0">
                <a:latin typeface="+mn-lt"/>
              </a:rPr>
              <a:t>ResearchUVA Powered by Huron (PBH) </a:t>
            </a:r>
          </a:p>
          <a:p>
            <a:r>
              <a:rPr lang="en-US" sz="5400" b="1" dirty="0">
                <a:latin typeface="+mn-lt"/>
              </a:rPr>
              <a:t>Training Series</a:t>
            </a:r>
          </a:p>
          <a:p>
            <a:endParaRPr lang="en-US" sz="5400" b="1" dirty="0">
              <a:latin typeface="+mn-lt"/>
            </a:endParaRPr>
          </a:p>
        </p:txBody>
      </p:sp>
      <p:pic>
        <p:nvPicPr>
          <p:cNvPr id="14" name="Picture 13" descr="dotted_line_white.png"/>
          <p:cNvPicPr>
            <a:picLocks noChangeAspect="1"/>
          </p:cNvPicPr>
          <p:nvPr/>
        </p:nvPicPr>
        <p:blipFill rotWithShape="1">
          <a:blip r:embed="rId3">
            <a:extLst>
              <a:ext uri="{28A0092B-C50C-407E-A947-70E740481C1C}">
                <a14:useLocalDpi xmlns:a14="http://schemas.microsoft.com/office/drawing/2010/main" val="0"/>
              </a:ext>
            </a:extLst>
          </a:blip>
          <a:srcRect r="60437"/>
          <a:stretch/>
        </p:blipFill>
        <p:spPr>
          <a:xfrm>
            <a:off x="1158296" y="2922070"/>
            <a:ext cx="9979155" cy="376052"/>
          </a:xfrm>
          <a:prstGeom prst="rect">
            <a:avLst/>
          </a:prstGeom>
        </p:spPr>
      </p:pic>
    </p:spTree>
    <p:extLst>
      <p:ext uri="{BB962C8B-B14F-4D97-AF65-F5344CB8AC3E}">
        <p14:creationId xmlns:p14="http://schemas.microsoft.com/office/powerpoint/2010/main" val="1534794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normAutofit/>
          </a:bodyPr>
          <a:lstStyle/>
          <a:p>
            <a:r>
              <a:rPr lang="en-US" dirty="0"/>
              <a:t>Putting it all Together</a:t>
            </a:r>
          </a:p>
        </p:txBody>
      </p:sp>
      <p:graphicFrame>
        <p:nvGraphicFramePr>
          <p:cNvPr id="9" name="Content Placeholder 3">
            <a:extLst>
              <a:ext uri="{FF2B5EF4-FFF2-40B4-BE49-F238E27FC236}">
                <a16:creationId xmlns:a16="http://schemas.microsoft.com/office/drawing/2014/main" id="{83F908B2-65AD-44ED-9EAD-AC7348AB6474}"/>
              </a:ext>
            </a:extLst>
          </p:cNvPr>
          <p:cNvGraphicFramePr>
            <a:graphicFrameLocks noGrp="1"/>
          </p:cNvGraphicFramePr>
          <p:nvPr>
            <p:ph idx="1"/>
            <p:extLst>
              <p:ext uri="{D42A27DB-BD31-4B8C-83A1-F6EECF244321}">
                <p14:modId xmlns:p14="http://schemas.microsoft.com/office/powerpoint/2010/main" val="340561809"/>
              </p:ext>
            </p:extLst>
          </p:nvPr>
        </p:nvGraphicFramePr>
        <p:xfrm>
          <a:off x="837982" y="1357701"/>
          <a:ext cx="10515600" cy="51554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B94C4484-372C-4CED-B85F-A5B71FDFFFF3}"/>
              </a:ext>
            </a:extLst>
          </p:cNvPr>
          <p:cNvSpPr txBox="1"/>
          <p:nvPr/>
        </p:nvSpPr>
        <p:spPr>
          <a:xfrm>
            <a:off x="4362992" y="3048000"/>
            <a:ext cx="2129246" cy="1754326"/>
          </a:xfrm>
          <a:prstGeom prst="rect">
            <a:avLst/>
          </a:prstGeom>
          <a:noFill/>
        </p:spPr>
        <p:txBody>
          <a:bodyPr wrap="square" rtlCol="0">
            <a:spAutoFit/>
          </a:bodyPr>
          <a:lstStyle/>
          <a:p>
            <a:pPr algn="ctr"/>
            <a:r>
              <a:rPr lang="en-US" dirty="0"/>
              <a:t>Click on </a:t>
            </a:r>
          </a:p>
          <a:p>
            <a:pPr algn="ctr"/>
            <a:r>
              <a:rPr lang="en-US" dirty="0"/>
              <a:t>“Create-Update SF424” activity + select optional forms you want to include</a:t>
            </a:r>
          </a:p>
        </p:txBody>
      </p:sp>
    </p:spTree>
    <p:extLst>
      <p:ext uri="{BB962C8B-B14F-4D97-AF65-F5344CB8AC3E}">
        <p14:creationId xmlns:p14="http://schemas.microsoft.com/office/powerpoint/2010/main" val="50744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normAutofit/>
          </a:bodyPr>
          <a:lstStyle/>
          <a:p>
            <a:r>
              <a:rPr lang="en-US" dirty="0"/>
              <a:t>Putting it all Together</a:t>
            </a:r>
          </a:p>
        </p:txBody>
      </p:sp>
      <p:graphicFrame>
        <p:nvGraphicFramePr>
          <p:cNvPr id="7" name="Content Placeholder 3">
            <a:extLst>
              <a:ext uri="{FF2B5EF4-FFF2-40B4-BE49-F238E27FC236}">
                <a16:creationId xmlns:a16="http://schemas.microsoft.com/office/drawing/2014/main" id="{B95E670B-74E3-4ED1-9915-849895F27385}"/>
              </a:ext>
            </a:extLst>
          </p:cNvPr>
          <p:cNvGraphicFramePr>
            <a:graphicFrameLocks noGrp="1"/>
          </p:cNvGraphicFramePr>
          <p:nvPr>
            <p:ph idx="1"/>
            <p:extLst>
              <p:ext uri="{D42A27DB-BD31-4B8C-83A1-F6EECF244321}">
                <p14:modId xmlns:p14="http://schemas.microsoft.com/office/powerpoint/2010/main" val="1003138115"/>
              </p:ext>
            </p:extLst>
          </p:nvPr>
        </p:nvGraphicFramePr>
        <p:xfrm>
          <a:off x="1141412" y="1219200"/>
          <a:ext cx="10515600" cy="5236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73813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normAutofit/>
          </a:bodyPr>
          <a:lstStyle/>
          <a:p>
            <a:r>
              <a:rPr lang="en-US" dirty="0"/>
              <a:t>Putting it all Together – Making Changes</a:t>
            </a:r>
          </a:p>
        </p:txBody>
      </p:sp>
      <p:graphicFrame>
        <p:nvGraphicFramePr>
          <p:cNvPr id="9" name="Content Placeholder 3">
            <a:extLst>
              <a:ext uri="{FF2B5EF4-FFF2-40B4-BE49-F238E27FC236}">
                <a16:creationId xmlns:a16="http://schemas.microsoft.com/office/drawing/2014/main" id="{83F908B2-65AD-44ED-9EAD-AC7348AB6474}"/>
              </a:ext>
            </a:extLst>
          </p:cNvPr>
          <p:cNvGraphicFramePr>
            <a:graphicFrameLocks noGrp="1"/>
          </p:cNvGraphicFramePr>
          <p:nvPr>
            <p:ph idx="1"/>
            <p:extLst>
              <p:ext uri="{D42A27DB-BD31-4B8C-83A1-F6EECF244321}">
                <p14:modId xmlns:p14="http://schemas.microsoft.com/office/powerpoint/2010/main" val="3338576177"/>
              </p:ext>
            </p:extLst>
          </p:nvPr>
        </p:nvGraphicFramePr>
        <p:xfrm>
          <a:off x="837982" y="1357701"/>
          <a:ext cx="10515600" cy="51554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B94C4484-372C-4CED-B85F-A5B71FDFFFF3}"/>
              </a:ext>
            </a:extLst>
          </p:cNvPr>
          <p:cNvSpPr txBox="1"/>
          <p:nvPr/>
        </p:nvSpPr>
        <p:spPr>
          <a:xfrm>
            <a:off x="4362992" y="3196773"/>
            <a:ext cx="2129246" cy="1477328"/>
          </a:xfrm>
          <a:prstGeom prst="rect">
            <a:avLst/>
          </a:prstGeom>
          <a:noFill/>
        </p:spPr>
        <p:txBody>
          <a:bodyPr wrap="square" rtlCol="0">
            <a:spAutoFit/>
          </a:bodyPr>
          <a:lstStyle/>
          <a:p>
            <a:pPr algn="ctr"/>
            <a:r>
              <a:rPr lang="en-US" dirty="0"/>
              <a:t>Click on </a:t>
            </a:r>
          </a:p>
          <a:p>
            <a:pPr algn="ctr"/>
            <a:r>
              <a:rPr lang="en-US" dirty="0"/>
              <a:t>“Create-Update SF424” activity + </a:t>
            </a:r>
            <a:r>
              <a:rPr lang="en-US" b="1" dirty="0"/>
              <a:t>select forms you want to update</a:t>
            </a:r>
          </a:p>
        </p:txBody>
      </p:sp>
      <p:sp>
        <p:nvSpPr>
          <p:cNvPr id="3" name="TextBox 2">
            <a:extLst>
              <a:ext uri="{FF2B5EF4-FFF2-40B4-BE49-F238E27FC236}">
                <a16:creationId xmlns:a16="http://schemas.microsoft.com/office/drawing/2014/main" id="{5C255812-B300-47A9-8DD3-96C65C177B39}"/>
              </a:ext>
            </a:extLst>
          </p:cNvPr>
          <p:cNvSpPr txBox="1"/>
          <p:nvPr/>
        </p:nvSpPr>
        <p:spPr>
          <a:xfrm>
            <a:off x="5561012" y="5943600"/>
            <a:ext cx="5181600" cy="646331"/>
          </a:xfrm>
          <a:prstGeom prst="rect">
            <a:avLst/>
          </a:prstGeom>
          <a:noFill/>
        </p:spPr>
        <p:txBody>
          <a:bodyPr wrap="square" rtlCol="0">
            <a:spAutoFit/>
          </a:bodyPr>
          <a:lstStyle/>
          <a:p>
            <a:r>
              <a:rPr lang="en-US" b="1" dirty="0">
                <a:solidFill>
                  <a:srgbClr val="1D3259"/>
                </a:solidFill>
              </a:rPr>
              <a:t>*Note</a:t>
            </a:r>
            <a:r>
              <a:rPr lang="en-US" dirty="0">
                <a:solidFill>
                  <a:srgbClr val="1D3259"/>
                </a:solidFill>
              </a:rPr>
              <a:t>: Changes do not go in the other direction! SF424 changes do not update the FP or budget</a:t>
            </a:r>
          </a:p>
        </p:txBody>
      </p:sp>
    </p:spTree>
    <p:extLst>
      <p:ext uri="{BB962C8B-B14F-4D97-AF65-F5344CB8AC3E}">
        <p14:creationId xmlns:p14="http://schemas.microsoft.com/office/powerpoint/2010/main" val="2169966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normAutofit/>
          </a:bodyPr>
          <a:lstStyle/>
          <a:p>
            <a:r>
              <a:rPr lang="en-US" dirty="0"/>
              <a:t>Funding Proposal SF424 – Live Demonstration</a:t>
            </a:r>
          </a:p>
        </p:txBody>
      </p:sp>
      <p:sp>
        <p:nvSpPr>
          <p:cNvPr id="6" name="Content Placeholder 5">
            <a:extLst>
              <a:ext uri="{FF2B5EF4-FFF2-40B4-BE49-F238E27FC236}">
                <a16:creationId xmlns:a16="http://schemas.microsoft.com/office/drawing/2014/main" id="{F10AA488-4B9F-4496-A3B2-46EBC9997F2F}"/>
              </a:ext>
            </a:extLst>
          </p:cNvPr>
          <p:cNvSpPr>
            <a:spLocks noGrp="1"/>
          </p:cNvSpPr>
          <p:nvPr>
            <p:ph idx="1"/>
          </p:nvPr>
        </p:nvSpPr>
        <p:spPr>
          <a:xfrm>
            <a:off x="837982" y="1371600"/>
            <a:ext cx="10512862" cy="4876800"/>
          </a:xfrm>
        </p:spPr>
        <p:txBody>
          <a:bodyPr/>
          <a:lstStyle/>
          <a:p>
            <a:r>
              <a:rPr lang="en-US" dirty="0"/>
              <a:t>Create a Funding Proposal</a:t>
            </a:r>
          </a:p>
          <a:p>
            <a:pPr lvl="1"/>
            <a:r>
              <a:rPr lang="en-US" dirty="0"/>
              <a:t>This is a review from Session 1 and will highlight how information maps from the funding proposal to the SF424</a:t>
            </a:r>
          </a:p>
          <a:p>
            <a:r>
              <a:rPr lang="en-US" dirty="0"/>
              <a:t>Create a Budget </a:t>
            </a:r>
          </a:p>
          <a:p>
            <a:pPr lvl="1"/>
            <a:r>
              <a:rPr lang="en-US" dirty="0"/>
              <a:t>This is a review from Session 2 and will highlight how information maps from the budget to the SF424. </a:t>
            </a:r>
          </a:p>
          <a:p>
            <a:r>
              <a:rPr lang="en-US" dirty="0"/>
              <a:t>Create and Complete the SF424</a:t>
            </a:r>
          </a:p>
          <a:p>
            <a:pPr lvl="1"/>
            <a:r>
              <a:rPr lang="en-US" dirty="0"/>
              <a:t>Use Validate Submission prior to submitting for review</a:t>
            </a:r>
          </a:p>
          <a:p>
            <a:r>
              <a:rPr lang="en-US"/>
              <a:t>Review </a:t>
            </a:r>
            <a:r>
              <a:rPr lang="en-US" dirty="0"/>
              <a:t>a Submission with a Modular Budget</a:t>
            </a:r>
          </a:p>
        </p:txBody>
      </p:sp>
      <p:sp>
        <p:nvSpPr>
          <p:cNvPr id="3" name="TextBox 2">
            <a:extLst>
              <a:ext uri="{FF2B5EF4-FFF2-40B4-BE49-F238E27FC236}">
                <a16:creationId xmlns:a16="http://schemas.microsoft.com/office/drawing/2014/main" id="{C2D71B63-DBE9-469E-9CD8-2EA4F4F88D75}"/>
              </a:ext>
            </a:extLst>
          </p:cNvPr>
          <p:cNvSpPr txBox="1"/>
          <p:nvPr/>
        </p:nvSpPr>
        <p:spPr>
          <a:xfrm>
            <a:off x="1446212" y="6248400"/>
            <a:ext cx="9296400" cy="399981"/>
          </a:xfrm>
          <a:prstGeom prst="rect">
            <a:avLst/>
          </a:prstGeom>
          <a:noFill/>
        </p:spPr>
        <p:txBody>
          <a:bodyPr wrap="square" rtlCol="0">
            <a:spAutoFit/>
          </a:bodyPr>
          <a:lstStyle/>
          <a:p>
            <a:pPr algn="ctr"/>
            <a:r>
              <a:rPr lang="en-US" b="1" dirty="0"/>
              <a:t>* </a:t>
            </a:r>
            <a:r>
              <a:rPr lang="en-US" sz="1999" b="1" dirty="0">
                <a:solidFill>
                  <a:srgbClr val="002F6C"/>
                </a:solidFill>
              </a:rPr>
              <a:t>Demonstration only. The full workflow will not be part of today’s hands-on exercise</a:t>
            </a:r>
            <a:r>
              <a:rPr lang="en-US" b="1" dirty="0"/>
              <a:t>.</a:t>
            </a:r>
          </a:p>
        </p:txBody>
      </p:sp>
    </p:spTree>
    <p:extLst>
      <p:ext uri="{BB962C8B-B14F-4D97-AF65-F5344CB8AC3E}">
        <p14:creationId xmlns:p14="http://schemas.microsoft.com/office/powerpoint/2010/main" val="3071217640"/>
      </p:ext>
    </p:extLst>
  </p:cSld>
  <p:clrMapOvr>
    <a:masterClrMapping/>
  </p:clrMapOvr>
  <p:extLst>
    <p:ext uri="{6950BFC3-D8DA-4A85-94F7-54DA5524770B}">
      <p188:commentRel xmlns:p188="http://schemas.microsoft.com/office/powerpoint/2018/8/main" xmlns="" r:id="rId3"/>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F50A6C-8EEE-4D83-A58A-B60671C84FAA}"/>
              </a:ext>
            </a:extLst>
          </p:cNvPr>
          <p:cNvSpPr>
            <a:spLocks noGrp="1"/>
          </p:cNvSpPr>
          <p:nvPr>
            <p:ph type="title"/>
          </p:nvPr>
        </p:nvSpPr>
        <p:spPr/>
        <p:txBody>
          <a:bodyPr/>
          <a:lstStyle/>
          <a:p>
            <a:r>
              <a:rPr lang="en-US" dirty="0"/>
              <a:t>Today’s Hands-on Exercise</a:t>
            </a:r>
          </a:p>
        </p:txBody>
      </p:sp>
      <p:sp>
        <p:nvSpPr>
          <p:cNvPr id="4" name="Content Placeholder 3">
            <a:extLst>
              <a:ext uri="{FF2B5EF4-FFF2-40B4-BE49-F238E27FC236}">
                <a16:creationId xmlns:a16="http://schemas.microsoft.com/office/drawing/2014/main" id="{AA2308B1-B578-4E34-A200-372D72E77703}"/>
              </a:ext>
            </a:extLst>
          </p:cNvPr>
          <p:cNvSpPr>
            <a:spLocks noGrp="1"/>
          </p:cNvSpPr>
          <p:nvPr>
            <p:ph idx="1"/>
          </p:nvPr>
        </p:nvSpPr>
        <p:spPr>
          <a:xfrm>
            <a:off x="837982" y="1371600"/>
            <a:ext cx="10512862" cy="4953000"/>
          </a:xfrm>
        </p:spPr>
        <p:txBody>
          <a:bodyPr/>
          <a:lstStyle/>
          <a:p>
            <a:pPr marL="457200" indent="-457200">
              <a:buFont typeface="+mj-lt"/>
              <a:buAutoNum type="arabicPeriod"/>
            </a:pPr>
            <a:r>
              <a:rPr lang="en-US" dirty="0"/>
              <a:t>Copy a funding proposal from the Funding Budget session </a:t>
            </a:r>
          </a:p>
          <a:p>
            <a:pPr marL="914263" lvl="1" indent="-457200">
              <a:buFont typeface="+mj-lt"/>
              <a:buAutoNum type="arabicPeriod"/>
            </a:pPr>
            <a:r>
              <a:rPr lang="en-US" dirty="0"/>
              <a:t>New proposal name = include today’s date, your initials, and “Grants.gov session”</a:t>
            </a:r>
          </a:p>
          <a:p>
            <a:pPr marL="1371326" lvl="2" indent="-457200">
              <a:buFont typeface="+mj-lt"/>
              <a:buAutoNum type="arabicPeriod"/>
            </a:pPr>
            <a:r>
              <a:rPr lang="en-US" dirty="0"/>
              <a:t>20220405 MAS Grants.gov session</a:t>
            </a:r>
          </a:p>
          <a:p>
            <a:pPr marL="457200" indent="-457200">
              <a:buFont typeface="+mj-lt"/>
              <a:buAutoNum type="arabicPeriod"/>
            </a:pPr>
            <a:r>
              <a:rPr lang="en-US" dirty="0"/>
              <a:t>Open and Update the new Funding Proposal</a:t>
            </a:r>
          </a:p>
          <a:p>
            <a:pPr marL="457200" indent="-457200">
              <a:buFont typeface="+mj-lt"/>
              <a:buAutoNum type="arabicPeriod"/>
            </a:pPr>
            <a:r>
              <a:rPr lang="en-US" dirty="0"/>
              <a:t>Create and complete the SF424</a:t>
            </a:r>
          </a:p>
          <a:p>
            <a:pPr marL="457200" indent="-457200">
              <a:buFont typeface="+mj-lt"/>
              <a:buAutoNum type="arabicPeriod"/>
            </a:pPr>
            <a:r>
              <a:rPr lang="en-US" dirty="0"/>
              <a:t>Review the SF424 Workspace</a:t>
            </a:r>
          </a:p>
          <a:p>
            <a:pPr marL="457200" indent="-457200">
              <a:buFont typeface="+mj-lt"/>
              <a:buAutoNum type="arabicPeriod"/>
            </a:pPr>
            <a:r>
              <a:rPr lang="en-US" dirty="0"/>
              <a:t>Return to the Funding Proposal Workspace, review SF424 tab</a:t>
            </a:r>
          </a:p>
          <a:p>
            <a:pPr marL="457200" indent="-457200">
              <a:buFont typeface="+mj-lt"/>
              <a:buAutoNum type="arabicPeriod"/>
            </a:pPr>
            <a:r>
              <a:rPr lang="en-US" dirty="0"/>
              <a:t>School of Medicine breakout group will also validate submission</a:t>
            </a:r>
          </a:p>
          <a:p>
            <a:pPr marL="457200" indent="-457200">
              <a:buFont typeface="+mj-lt"/>
              <a:buAutoNum type="arabicPeriod"/>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3301880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lstStyle/>
          <a:p>
            <a:r>
              <a:rPr lang="en-US" dirty="0"/>
              <a:t>Thank you for joining today!</a:t>
            </a:r>
          </a:p>
        </p:txBody>
      </p:sp>
      <p:graphicFrame>
        <p:nvGraphicFramePr>
          <p:cNvPr id="4" name="Content Placeholder 3">
            <a:extLst>
              <a:ext uri="{FF2B5EF4-FFF2-40B4-BE49-F238E27FC236}">
                <a16:creationId xmlns:a16="http://schemas.microsoft.com/office/drawing/2014/main" id="{641EAAEC-F8F5-42A4-9C05-0284FB533C9A}"/>
              </a:ext>
            </a:extLst>
          </p:cNvPr>
          <p:cNvGraphicFramePr>
            <a:graphicFrameLocks noGrp="1"/>
          </p:cNvGraphicFramePr>
          <p:nvPr>
            <p:ph idx="1"/>
            <p:extLst>
              <p:ext uri="{D42A27DB-BD31-4B8C-83A1-F6EECF244321}">
                <p14:modId xmlns:p14="http://schemas.microsoft.com/office/powerpoint/2010/main" val="273038898"/>
              </p:ext>
            </p:extLst>
          </p:nvPr>
        </p:nvGraphicFramePr>
        <p:xfrm>
          <a:off x="838200" y="1371600"/>
          <a:ext cx="1051242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5472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381000"/>
            <a:ext cx="9141619" cy="1600200"/>
          </a:xfrm>
        </p:spPr>
        <p:txBody>
          <a:bodyPr/>
          <a:lstStyle/>
          <a:p>
            <a:r>
              <a:rPr lang="en-US" dirty="0"/>
              <a:t>Questions?</a:t>
            </a:r>
          </a:p>
        </p:txBody>
      </p:sp>
      <p:pic>
        <p:nvPicPr>
          <p:cNvPr id="3" name="Picture 2">
            <a:extLst>
              <a:ext uri="{FF2B5EF4-FFF2-40B4-BE49-F238E27FC236}">
                <a16:creationId xmlns:a16="http://schemas.microsoft.com/office/drawing/2014/main" id="{0B3427BD-045D-49FD-81E1-8C27FAF582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3311" y="2247899"/>
            <a:ext cx="2362201" cy="2362201"/>
          </a:xfrm>
          <a:prstGeom prst="rect">
            <a:avLst/>
          </a:prstGeom>
        </p:spPr>
      </p:pic>
      <p:sp>
        <p:nvSpPr>
          <p:cNvPr id="5" name="TextBox 4">
            <a:extLst>
              <a:ext uri="{FF2B5EF4-FFF2-40B4-BE49-F238E27FC236}">
                <a16:creationId xmlns:a16="http://schemas.microsoft.com/office/drawing/2014/main" id="{B3FF1A1C-1362-4512-B09D-81B7D138F4BE}"/>
              </a:ext>
            </a:extLst>
          </p:cNvPr>
          <p:cNvSpPr txBox="1"/>
          <p:nvPr/>
        </p:nvSpPr>
        <p:spPr>
          <a:xfrm>
            <a:off x="3046412" y="4868007"/>
            <a:ext cx="6096000" cy="1200329"/>
          </a:xfrm>
          <a:prstGeom prst="rect">
            <a:avLst/>
          </a:prstGeom>
          <a:noFill/>
        </p:spPr>
        <p:txBody>
          <a:bodyPr wrap="square">
            <a:spAutoFit/>
          </a:bodyPr>
          <a:lstStyle/>
          <a:p>
            <a:pPr algn="ctr"/>
            <a:r>
              <a:rPr lang="en-US" sz="3600" dirty="0">
                <a:hlinkClick r:id="rId3"/>
              </a:rPr>
              <a:t>ruva-huron-help@virginia.edu</a:t>
            </a:r>
            <a:r>
              <a:rPr lang="en-US" sz="3600" dirty="0"/>
              <a:t>  </a:t>
            </a:r>
          </a:p>
          <a:p>
            <a:pPr algn="ctr"/>
            <a:endParaRPr lang="en-US" sz="3600" dirty="0"/>
          </a:p>
        </p:txBody>
      </p:sp>
      <p:sp>
        <p:nvSpPr>
          <p:cNvPr id="6" name="Rectangle 5">
            <a:extLst>
              <a:ext uri="{FF2B5EF4-FFF2-40B4-BE49-F238E27FC236}">
                <a16:creationId xmlns:a16="http://schemas.microsoft.com/office/drawing/2014/main" id="{E22AF23D-3A75-4267-9D59-0D448EFD884A}"/>
              </a:ext>
            </a:extLst>
          </p:cNvPr>
          <p:cNvSpPr/>
          <p:nvPr/>
        </p:nvSpPr>
        <p:spPr>
          <a:xfrm>
            <a:off x="0" y="5867400"/>
            <a:ext cx="2682493"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699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lstStyle/>
          <a:p>
            <a:r>
              <a:rPr lang="en-US" dirty="0"/>
              <a:t>Agenda</a:t>
            </a:r>
          </a:p>
        </p:txBody>
      </p:sp>
      <p:graphicFrame>
        <p:nvGraphicFramePr>
          <p:cNvPr id="4" name="Content Placeholder 3">
            <a:extLst>
              <a:ext uri="{FF2B5EF4-FFF2-40B4-BE49-F238E27FC236}">
                <a16:creationId xmlns:a16="http://schemas.microsoft.com/office/drawing/2014/main" id="{641EAAEC-F8F5-42A4-9C05-0284FB533C9A}"/>
              </a:ext>
            </a:extLst>
          </p:cNvPr>
          <p:cNvGraphicFramePr>
            <a:graphicFrameLocks noGrp="1"/>
          </p:cNvGraphicFramePr>
          <p:nvPr>
            <p:ph idx="1"/>
            <p:extLst>
              <p:ext uri="{D42A27DB-BD31-4B8C-83A1-F6EECF244321}">
                <p14:modId xmlns:p14="http://schemas.microsoft.com/office/powerpoint/2010/main" val="4052860453"/>
              </p:ext>
            </p:extLst>
          </p:nvPr>
        </p:nvGraphicFramePr>
        <p:xfrm>
          <a:off x="838200" y="1371600"/>
          <a:ext cx="1051242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6042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lstStyle/>
          <a:p>
            <a:r>
              <a:rPr lang="en-US" dirty="0"/>
              <a:t>Instructor Introduction and Welcome</a:t>
            </a:r>
          </a:p>
        </p:txBody>
      </p:sp>
      <p:graphicFrame>
        <p:nvGraphicFramePr>
          <p:cNvPr id="4" name="Content Placeholder 3">
            <a:extLst>
              <a:ext uri="{FF2B5EF4-FFF2-40B4-BE49-F238E27FC236}">
                <a16:creationId xmlns:a16="http://schemas.microsoft.com/office/drawing/2014/main" id="{641EAAEC-F8F5-42A4-9C05-0284FB533C9A}"/>
              </a:ext>
            </a:extLst>
          </p:cNvPr>
          <p:cNvGraphicFramePr>
            <a:graphicFrameLocks noGrp="1"/>
          </p:cNvGraphicFramePr>
          <p:nvPr>
            <p:ph idx="1"/>
            <p:extLst>
              <p:ext uri="{D42A27DB-BD31-4B8C-83A1-F6EECF244321}">
                <p14:modId xmlns:p14="http://schemas.microsoft.com/office/powerpoint/2010/main" val="4074955834"/>
              </p:ext>
            </p:extLst>
          </p:nvPr>
        </p:nvGraphicFramePr>
        <p:xfrm>
          <a:off x="838200" y="1371600"/>
          <a:ext cx="105124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6538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lstStyle/>
          <a:p>
            <a:r>
              <a:rPr lang="en-US" dirty="0"/>
              <a:t>Training Tips</a:t>
            </a:r>
          </a:p>
        </p:txBody>
      </p:sp>
      <p:graphicFrame>
        <p:nvGraphicFramePr>
          <p:cNvPr id="4" name="Content Placeholder 3">
            <a:extLst>
              <a:ext uri="{FF2B5EF4-FFF2-40B4-BE49-F238E27FC236}">
                <a16:creationId xmlns:a16="http://schemas.microsoft.com/office/drawing/2014/main" id="{641EAAEC-F8F5-42A4-9C05-0284FB533C9A}"/>
              </a:ext>
            </a:extLst>
          </p:cNvPr>
          <p:cNvGraphicFramePr>
            <a:graphicFrameLocks noGrp="1"/>
          </p:cNvGraphicFramePr>
          <p:nvPr>
            <p:ph idx="1"/>
            <p:extLst>
              <p:ext uri="{D42A27DB-BD31-4B8C-83A1-F6EECF244321}">
                <p14:modId xmlns:p14="http://schemas.microsoft.com/office/powerpoint/2010/main" val="3571886446"/>
              </p:ext>
            </p:extLst>
          </p:nvPr>
        </p:nvGraphicFramePr>
        <p:xfrm>
          <a:off x="838200" y="1371600"/>
          <a:ext cx="1051242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904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9F27B-D3B1-4E1D-AF8B-80E1A90CFFD8}"/>
              </a:ext>
            </a:extLst>
          </p:cNvPr>
          <p:cNvSpPr>
            <a:spLocks noGrp="1"/>
          </p:cNvSpPr>
          <p:nvPr>
            <p:ph type="title"/>
          </p:nvPr>
        </p:nvSpPr>
        <p:spPr/>
        <p:txBody>
          <a:bodyPr/>
          <a:lstStyle/>
          <a:p>
            <a:r>
              <a:rPr lang="en-US" dirty="0"/>
              <a:t>Resources and Support</a:t>
            </a:r>
          </a:p>
        </p:txBody>
      </p:sp>
      <p:sp>
        <p:nvSpPr>
          <p:cNvPr id="3" name="Content Placeholder 2">
            <a:extLst>
              <a:ext uri="{FF2B5EF4-FFF2-40B4-BE49-F238E27FC236}">
                <a16:creationId xmlns:a16="http://schemas.microsoft.com/office/drawing/2014/main" id="{C8C08E37-08D7-4BE4-8051-A73EDF2A9C1D}"/>
              </a:ext>
            </a:extLst>
          </p:cNvPr>
          <p:cNvSpPr>
            <a:spLocks noGrp="1"/>
          </p:cNvSpPr>
          <p:nvPr>
            <p:ph idx="1"/>
          </p:nvPr>
        </p:nvSpPr>
        <p:spPr>
          <a:xfrm>
            <a:off x="837982" y="1371600"/>
            <a:ext cx="10512862" cy="4876800"/>
          </a:xfrm>
        </p:spPr>
        <p:txBody>
          <a:bodyPr/>
          <a:lstStyle/>
          <a:p>
            <a:r>
              <a:rPr lang="en-US" dirty="0"/>
              <a:t>ResearchUVA PBH Website:</a:t>
            </a:r>
          </a:p>
          <a:p>
            <a:pPr lvl="1"/>
            <a:r>
              <a:rPr lang="en-US" dirty="0">
                <a:hlinkClick r:id="rId3"/>
              </a:rPr>
              <a:t>https://research.virginia.edu/osp</a:t>
            </a:r>
            <a:r>
              <a:rPr lang="en-US" dirty="0"/>
              <a:t> </a:t>
            </a:r>
          </a:p>
          <a:p>
            <a:r>
              <a:rPr lang="en-US" dirty="0"/>
              <a:t>Support Materials</a:t>
            </a:r>
          </a:p>
          <a:p>
            <a:pPr lvl="1"/>
            <a:r>
              <a:rPr lang="en-US" dirty="0"/>
              <a:t>Reference guides, job aids, checklists, videos</a:t>
            </a:r>
          </a:p>
          <a:p>
            <a:r>
              <a:rPr lang="en-US" dirty="0"/>
              <a:t>Instructor-led Training Sessions</a:t>
            </a:r>
          </a:p>
          <a:p>
            <a:r>
              <a:rPr lang="en-US" dirty="0"/>
              <a:t>Zoom (virtual) Office Hours</a:t>
            </a:r>
          </a:p>
          <a:p>
            <a:pPr lvl="1"/>
            <a:r>
              <a:rPr lang="en-US" dirty="0"/>
              <a:t>M-F during business hours April 25</a:t>
            </a:r>
            <a:r>
              <a:rPr lang="en-US" baseline="30000" dirty="0"/>
              <a:t>th</a:t>
            </a:r>
            <a:r>
              <a:rPr lang="en-US" dirty="0"/>
              <a:t> – May 6</a:t>
            </a:r>
            <a:r>
              <a:rPr lang="en-US" baseline="30000" dirty="0"/>
              <a:t>th</a:t>
            </a:r>
          </a:p>
          <a:p>
            <a:pPr lvl="1"/>
            <a:r>
              <a:rPr lang="en-US" dirty="0"/>
              <a:t>Office hours continue the week of May 9th, schedule will be posted on website</a:t>
            </a:r>
          </a:p>
          <a:p>
            <a:pPr lvl="1"/>
            <a:r>
              <a:rPr lang="en-US" dirty="0"/>
              <a:t>Submitting school representatives will attend office hours</a:t>
            </a:r>
          </a:p>
          <a:p>
            <a:r>
              <a:rPr lang="en-US" dirty="0"/>
              <a:t>Helpdesk Support</a:t>
            </a:r>
          </a:p>
          <a:p>
            <a:pPr lvl="1"/>
            <a:r>
              <a:rPr lang="en-US" dirty="0">
                <a:hlinkClick r:id="rId4"/>
              </a:rPr>
              <a:t>ruva-huron-help</a:t>
            </a:r>
            <a:r>
              <a:rPr lang="en-US" dirty="0">
                <a:hlinkClick r:id="rId5"/>
              </a:rPr>
              <a:t>@virginia.edu</a:t>
            </a:r>
            <a:r>
              <a:rPr lang="en-US" dirty="0"/>
              <a:t> </a:t>
            </a:r>
          </a:p>
        </p:txBody>
      </p:sp>
    </p:spTree>
    <p:extLst>
      <p:ext uri="{BB962C8B-B14F-4D97-AF65-F5344CB8AC3E}">
        <p14:creationId xmlns:p14="http://schemas.microsoft.com/office/powerpoint/2010/main" val="3416655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normAutofit/>
          </a:bodyPr>
          <a:lstStyle/>
          <a:p>
            <a:r>
              <a:rPr lang="en-US" dirty="0"/>
              <a:t>What is Changing? What is Staying the Same?</a:t>
            </a:r>
          </a:p>
        </p:txBody>
      </p:sp>
      <p:sp>
        <p:nvSpPr>
          <p:cNvPr id="6" name="Content Placeholder 5">
            <a:extLst>
              <a:ext uri="{FF2B5EF4-FFF2-40B4-BE49-F238E27FC236}">
                <a16:creationId xmlns:a16="http://schemas.microsoft.com/office/drawing/2014/main" id="{F10AA488-4B9F-4496-A3B2-46EBC9997F2F}"/>
              </a:ext>
            </a:extLst>
          </p:cNvPr>
          <p:cNvSpPr>
            <a:spLocks noGrp="1"/>
          </p:cNvSpPr>
          <p:nvPr>
            <p:ph sz="half" idx="1"/>
          </p:nvPr>
        </p:nvSpPr>
        <p:spPr>
          <a:solidFill>
            <a:srgbClr val="E57200"/>
          </a:solidFill>
        </p:spPr>
        <p:txBody>
          <a:bodyPr/>
          <a:lstStyle/>
          <a:p>
            <a:pPr marL="0" indent="0">
              <a:buNone/>
            </a:pPr>
            <a:r>
              <a:rPr lang="en-US" b="1" dirty="0">
                <a:solidFill>
                  <a:schemeClr val="bg1"/>
                </a:solidFill>
              </a:rPr>
              <a:t>What is Changing?</a:t>
            </a:r>
          </a:p>
          <a:p>
            <a:r>
              <a:rPr lang="en-US" dirty="0">
                <a:solidFill>
                  <a:schemeClr val="bg1"/>
                </a:solidFill>
              </a:rPr>
              <a:t>Many Federal Grants.gov submissions will be submitted with ResearchUVA PBH as a system-to-system (S2S) submission </a:t>
            </a:r>
          </a:p>
          <a:p>
            <a:r>
              <a:rPr lang="en-US" dirty="0">
                <a:solidFill>
                  <a:schemeClr val="bg1"/>
                </a:solidFill>
              </a:rPr>
              <a:t>The Funding Proposal, Budget, and SF424 will all be created and reviewed in the system</a:t>
            </a:r>
          </a:p>
        </p:txBody>
      </p:sp>
      <p:sp>
        <p:nvSpPr>
          <p:cNvPr id="10" name="Content Placeholder 9">
            <a:extLst>
              <a:ext uri="{FF2B5EF4-FFF2-40B4-BE49-F238E27FC236}">
                <a16:creationId xmlns:a16="http://schemas.microsoft.com/office/drawing/2014/main" id="{086A4A06-B3A1-4B39-9788-D20A3210EF25}"/>
              </a:ext>
            </a:extLst>
          </p:cNvPr>
          <p:cNvSpPr>
            <a:spLocks noGrp="1"/>
          </p:cNvSpPr>
          <p:nvPr>
            <p:ph sz="half" idx="2"/>
          </p:nvPr>
        </p:nvSpPr>
        <p:spPr>
          <a:solidFill>
            <a:srgbClr val="232D4B"/>
          </a:solidFill>
        </p:spPr>
        <p:txBody>
          <a:bodyPr/>
          <a:lstStyle/>
          <a:p>
            <a:pPr marL="0" indent="0">
              <a:buNone/>
            </a:pPr>
            <a:r>
              <a:rPr lang="en-US" b="1" dirty="0">
                <a:solidFill>
                  <a:schemeClr val="bg1"/>
                </a:solidFill>
              </a:rPr>
              <a:t>What is Staying the Same?</a:t>
            </a:r>
          </a:p>
          <a:p>
            <a:r>
              <a:rPr lang="en-US" dirty="0">
                <a:solidFill>
                  <a:schemeClr val="bg1"/>
                </a:solidFill>
              </a:rPr>
              <a:t>Multi-component (complex) proposals will be submitted via Workspace and/or ASSIST (for NIH)</a:t>
            </a:r>
          </a:p>
          <a:p>
            <a:r>
              <a:rPr lang="en-US" dirty="0">
                <a:solidFill>
                  <a:schemeClr val="bg1"/>
                </a:solidFill>
              </a:rPr>
              <a:t>Support from OSP and Submitting School Pre-Award Offices</a:t>
            </a:r>
          </a:p>
        </p:txBody>
      </p:sp>
    </p:spTree>
    <p:extLst>
      <p:ext uri="{BB962C8B-B14F-4D97-AF65-F5344CB8AC3E}">
        <p14:creationId xmlns:p14="http://schemas.microsoft.com/office/powerpoint/2010/main" val="364724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3B092-3295-4B60-8D5B-891F2E07FDF6}"/>
              </a:ext>
            </a:extLst>
          </p:cNvPr>
          <p:cNvSpPr>
            <a:spLocks noGrp="1"/>
          </p:cNvSpPr>
          <p:nvPr>
            <p:ph type="title"/>
          </p:nvPr>
        </p:nvSpPr>
        <p:spPr/>
        <p:txBody>
          <a:bodyPr/>
          <a:lstStyle/>
          <a:p>
            <a:r>
              <a:rPr lang="en-US" dirty="0"/>
              <a:t>Session Objectives</a:t>
            </a:r>
          </a:p>
        </p:txBody>
      </p:sp>
      <p:graphicFrame>
        <p:nvGraphicFramePr>
          <p:cNvPr id="4" name="Content Placeholder 3">
            <a:extLst>
              <a:ext uri="{FF2B5EF4-FFF2-40B4-BE49-F238E27FC236}">
                <a16:creationId xmlns:a16="http://schemas.microsoft.com/office/drawing/2014/main" id="{641EAAEC-F8F5-42A4-9C05-0284FB533C9A}"/>
              </a:ext>
            </a:extLst>
          </p:cNvPr>
          <p:cNvGraphicFramePr>
            <a:graphicFrameLocks noGrp="1"/>
          </p:cNvGraphicFramePr>
          <p:nvPr>
            <p:ph idx="1"/>
            <p:extLst>
              <p:ext uri="{D42A27DB-BD31-4B8C-83A1-F6EECF244321}">
                <p14:modId xmlns:p14="http://schemas.microsoft.com/office/powerpoint/2010/main" val="2960615099"/>
              </p:ext>
            </p:extLst>
          </p:nvPr>
        </p:nvGraphicFramePr>
        <p:xfrm>
          <a:off x="838200" y="1371600"/>
          <a:ext cx="1051242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1296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6D4DBE-BB07-4549-905D-7653EF9CD0FD}"/>
              </a:ext>
            </a:extLst>
          </p:cNvPr>
          <p:cNvSpPr>
            <a:spLocks noGrp="1"/>
          </p:cNvSpPr>
          <p:nvPr>
            <p:ph type="title"/>
          </p:nvPr>
        </p:nvSpPr>
        <p:spPr/>
        <p:txBody>
          <a:bodyPr/>
          <a:lstStyle/>
          <a:p>
            <a:r>
              <a:rPr lang="en-US" dirty="0"/>
              <a:t>Funding Proposal Workflow</a:t>
            </a:r>
          </a:p>
        </p:txBody>
      </p:sp>
      <p:pic>
        <p:nvPicPr>
          <p:cNvPr id="1026" name="Picture 2">
            <a:extLst>
              <a:ext uri="{FF2B5EF4-FFF2-40B4-BE49-F238E27FC236}">
                <a16:creationId xmlns:a16="http://schemas.microsoft.com/office/drawing/2014/main" id="{ABC04624-8C68-4D20-9B40-688BEA93C0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6662" y="1554480"/>
            <a:ext cx="9715500" cy="481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656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6D4DBE-BB07-4549-905D-7653EF9CD0FD}"/>
              </a:ext>
            </a:extLst>
          </p:cNvPr>
          <p:cNvSpPr>
            <a:spLocks noGrp="1"/>
          </p:cNvSpPr>
          <p:nvPr>
            <p:ph type="title"/>
          </p:nvPr>
        </p:nvSpPr>
        <p:spPr/>
        <p:txBody>
          <a:bodyPr/>
          <a:lstStyle/>
          <a:p>
            <a:r>
              <a:rPr lang="en-US" dirty="0"/>
              <a:t>SF424 Workflow</a:t>
            </a:r>
          </a:p>
        </p:txBody>
      </p:sp>
      <p:pic>
        <p:nvPicPr>
          <p:cNvPr id="1026" name="Picture 2">
            <a:extLst>
              <a:ext uri="{FF2B5EF4-FFF2-40B4-BE49-F238E27FC236}">
                <a16:creationId xmlns:a16="http://schemas.microsoft.com/office/drawing/2014/main" id="{860F0BDA-6968-4CBD-9102-66891239E0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3812" y="1676400"/>
            <a:ext cx="9220200" cy="4705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41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01CF6E366D25746B8253CB34701FC81" ma:contentTypeVersion="11" ma:contentTypeDescription="Create a new document." ma:contentTypeScope="" ma:versionID="6c7a4a0fa429f5e865d261bc90aff989">
  <xsd:schema xmlns:xsd="http://www.w3.org/2001/XMLSchema" xmlns:xs="http://www.w3.org/2001/XMLSchema" xmlns:p="http://schemas.microsoft.com/office/2006/metadata/properties" xmlns:ns1="http://schemas.microsoft.com/sharepoint/v3" xmlns:ns3="684df1fe-1cc2-4d1a-8e0a-b5b7db577906" targetNamespace="http://schemas.microsoft.com/office/2006/metadata/properties" ma:root="true" ma:fieldsID="99014db3322d01c18dbd67d80ac17ff6" ns1:_="" ns3:_="">
    <xsd:import namespace="http://schemas.microsoft.com/sharepoint/v3"/>
    <xsd:import namespace="684df1fe-1cc2-4d1a-8e0a-b5b7db577906"/>
    <xsd:element name="properties">
      <xsd:complexType>
        <xsd:sequence>
          <xsd:element name="documentManagement">
            <xsd:complexType>
              <xsd:all>
                <xsd:element ref="ns3:MediaServiceMetadata" minOccurs="0"/>
                <xsd:element ref="ns3:MediaServiceFastMetadata" minOccurs="0"/>
                <xsd:element ref="ns3:MediaServiceAutoTags" minOccurs="0"/>
                <xsd:element ref="ns1:_ip_UnifiedCompliancePolicyProperties" minOccurs="0"/>
                <xsd:element ref="ns1:_ip_UnifiedCompliancePolicyUIAction"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hidden="true" ma:internalName="_ip_UnifiedCompliancePolicyProperties">
      <xsd:simpleType>
        <xsd:restriction base="dms:Note"/>
      </xsd:simpleType>
    </xsd:element>
    <xsd:element name="_ip_UnifiedCompliancePolicyUIAction" ma:index="1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4df1fe-1cc2-4d1a-8e0a-b5b7db5779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EA562E-BC74-4383-A2D8-2BCD8101617A}">
  <ds:schemaRefs>
    <ds:schemaRef ds:uri="http://schemas.microsoft.com/sharepoint/v3/contenttype/forms"/>
  </ds:schemaRefs>
</ds:datastoreItem>
</file>

<file path=customXml/itemProps2.xml><?xml version="1.0" encoding="utf-8"?>
<ds:datastoreItem xmlns:ds="http://schemas.openxmlformats.org/officeDocument/2006/customXml" ds:itemID="{44FB1B96-7B99-489E-8DB9-B9DF3D4B8D5F}">
  <ds:schemaRefs>
    <ds:schemaRef ds:uri="http://schemas.microsoft.com/office/2006/documentManagement/types"/>
    <ds:schemaRef ds:uri="http://purl.org/dc/elements/1.1/"/>
    <ds:schemaRef ds:uri="http://purl.org/dc/dcmitype/"/>
    <ds:schemaRef ds:uri="http://schemas.microsoft.com/sharepoint/v3"/>
    <ds:schemaRef ds:uri="http://purl.org/dc/terms/"/>
    <ds:schemaRef ds:uri="http://schemas.microsoft.com/office/infopath/2007/PartnerControls"/>
    <ds:schemaRef ds:uri="http://schemas.openxmlformats.org/package/2006/metadata/core-properties"/>
    <ds:schemaRef ds:uri="684df1fe-1cc2-4d1a-8e0a-b5b7db577906"/>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54D548A-5243-4D4D-9613-DF85483633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4df1fe-1cc2-4d1a-8e0a-b5b7db5779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20491</TotalTime>
  <Words>977</Words>
  <Application>Microsoft Office PowerPoint</Application>
  <PresentationFormat>Custom</PresentationFormat>
  <Paragraphs>128</Paragraphs>
  <Slides>16</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BodoniURWBolObl</vt:lpstr>
      <vt:lpstr>Calibri</vt:lpstr>
      <vt:lpstr>Franklin Gothic Demi Cond</vt:lpstr>
      <vt:lpstr>FranklinGothicURWComBoo</vt:lpstr>
      <vt:lpstr>Office Theme</vt:lpstr>
      <vt:lpstr>1_Office Theme</vt:lpstr>
      <vt:lpstr>PowerPoint Presentation</vt:lpstr>
      <vt:lpstr>Agenda</vt:lpstr>
      <vt:lpstr>Instructor Introduction and Welcome</vt:lpstr>
      <vt:lpstr>Training Tips</vt:lpstr>
      <vt:lpstr>Resources and Support</vt:lpstr>
      <vt:lpstr>What is Changing? What is Staying the Same?</vt:lpstr>
      <vt:lpstr>Session Objectives</vt:lpstr>
      <vt:lpstr>Funding Proposal Workflow</vt:lpstr>
      <vt:lpstr>SF424 Workflow</vt:lpstr>
      <vt:lpstr>Putting it all Together</vt:lpstr>
      <vt:lpstr>Putting it all Together</vt:lpstr>
      <vt:lpstr>Putting it all Together – Making Changes</vt:lpstr>
      <vt:lpstr>Funding Proposal SF424 – Live Demonstration</vt:lpstr>
      <vt:lpstr>Today’s Hands-on Exercise</vt:lpstr>
      <vt:lpstr>Thank you for joining today!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cdr9c</dc:creator>
  <cp:lastModifiedBy>Cornelison, Stephen (sc6bt)</cp:lastModifiedBy>
  <cp:revision>210</cp:revision>
  <dcterms:created xsi:type="dcterms:W3CDTF">2017-05-24T17:18:57Z</dcterms:created>
  <dcterms:modified xsi:type="dcterms:W3CDTF">2022-03-31T15:19:41Z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0x010100B01CF6E366D25746B8253CB34701FC81</vt:lpwstr>
  </property>
</Properties>
</file>