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7" r:id="rId6"/>
  </p:sldMasterIdLst>
  <p:notesMasterIdLst>
    <p:notesMasterId r:id="rId26"/>
  </p:notesMasterIdLst>
  <p:sldIdLst>
    <p:sldId id="258" r:id="rId7"/>
    <p:sldId id="271" r:id="rId8"/>
    <p:sldId id="388" r:id="rId9"/>
    <p:sldId id="390" r:id="rId10"/>
    <p:sldId id="400" r:id="rId11"/>
    <p:sldId id="397" r:id="rId12"/>
    <p:sldId id="398" r:id="rId13"/>
    <p:sldId id="396" r:id="rId14"/>
    <p:sldId id="399" r:id="rId15"/>
    <p:sldId id="407" r:id="rId16"/>
    <p:sldId id="408" r:id="rId17"/>
    <p:sldId id="409" r:id="rId18"/>
    <p:sldId id="411" r:id="rId19"/>
    <p:sldId id="412" r:id="rId20"/>
    <p:sldId id="410" r:id="rId21"/>
    <p:sldId id="414" r:id="rId22"/>
    <p:sldId id="415" r:id="rId23"/>
    <p:sldId id="393" r:id="rId24"/>
    <p:sldId id="306"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00"/>
    <a:srgbClr val="1D3259"/>
    <a:srgbClr val="232D4B"/>
    <a:srgbClr val="EF3F6B"/>
    <a:srgbClr val="25CAD3"/>
    <a:srgbClr val="FDDA24"/>
    <a:srgbClr val="009FDF"/>
    <a:srgbClr val="62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8BCBF-568F-4BAF-8BD5-40DA6CE4CE73}" v="51" dt="2022-04-18T18:55:08.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107" autoAdjust="0"/>
  </p:normalViewPr>
  <p:slideViewPr>
    <p:cSldViewPr>
      <p:cViewPr varScale="1">
        <p:scale>
          <a:sx n="99" d="100"/>
          <a:sy n="99" d="100"/>
        </p:scale>
        <p:origin x="996" y="84"/>
      </p:cViewPr>
      <p:guideLst>
        <p:guide orient="horz" pos="2160"/>
        <p:guide pos="3839"/>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aulding, MaryBeth Augusta (mas7zt)" userId="932dee65-5c9c-4c51-a788-06b0e1e20852" providerId="ADAL" clId="{FB68BCBF-568F-4BAF-8BD5-40DA6CE4CE73}"/>
    <pc:docChg chg="undo custSel addSld delSld modSld sldOrd">
      <pc:chgData name="Spaulding, MaryBeth Augusta (mas7zt)" userId="932dee65-5c9c-4c51-a788-06b0e1e20852" providerId="ADAL" clId="{FB68BCBF-568F-4BAF-8BD5-40DA6CE4CE73}" dt="2022-04-18T18:56:10.063" v="1367" actId="6549"/>
      <pc:docMkLst>
        <pc:docMk/>
      </pc:docMkLst>
      <pc:sldChg chg="modSp mod">
        <pc:chgData name="Spaulding, MaryBeth Augusta (mas7zt)" userId="932dee65-5c9c-4c51-a788-06b0e1e20852" providerId="ADAL" clId="{FB68BCBF-568F-4BAF-8BD5-40DA6CE4CE73}" dt="2022-04-08T14:06:36.052" v="80" actId="20577"/>
        <pc:sldMkLst>
          <pc:docMk/>
          <pc:sldMk cId="1534794631" sldId="258"/>
        </pc:sldMkLst>
        <pc:spChg chg="mod">
          <ac:chgData name="Spaulding, MaryBeth Augusta (mas7zt)" userId="932dee65-5c9c-4c51-a788-06b0e1e20852" providerId="ADAL" clId="{FB68BCBF-568F-4BAF-8BD5-40DA6CE4CE73}" dt="2022-04-08T14:06:36.052" v="80" actId="20577"/>
          <ac:spMkLst>
            <pc:docMk/>
            <pc:sldMk cId="1534794631" sldId="258"/>
            <ac:spMk id="12" creationId="{00000000-0000-0000-0000-000000000000}"/>
          </ac:spMkLst>
        </pc:spChg>
        <pc:spChg chg="mod">
          <ac:chgData name="Spaulding, MaryBeth Augusta (mas7zt)" userId="932dee65-5c9c-4c51-a788-06b0e1e20852" providerId="ADAL" clId="{FB68BCBF-568F-4BAF-8BD5-40DA6CE4CE73}" dt="2022-04-08T14:06:24.964" v="33" actId="20577"/>
          <ac:spMkLst>
            <pc:docMk/>
            <pc:sldMk cId="1534794631" sldId="258"/>
            <ac:spMk id="13" creationId="{00000000-0000-0000-0000-000000000000}"/>
          </ac:spMkLst>
        </pc:spChg>
        <pc:spChg chg="mod">
          <ac:chgData name="Spaulding, MaryBeth Augusta (mas7zt)" userId="932dee65-5c9c-4c51-a788-06b0e1e20852" providerId="ADAL" clId="{FB68BCBF-568F-4BAF-8BD5-40DA6CE4CE73}" dt="2022-04-08T14:06:11.139" v="16" actId="1076"/>
          <ac:spMkLst>
            <pc:docMk/>
            <pc:sldMk cId="1534794631" sldId="258"/>
            <ac:spMk id="17" creationId="{00000000-0000-0000-0000-000000000000}"/>
          </ac:spMkLst>
        </pc:spChg>
      </pc:sldChg>
      <pc:sldChg chg="modSp add del mod">
        <pc:chgData name="Spaulding, MaryBeth Augusta (mas7zt)" userId="932dee65-5c9c-4c51-a788-06b0e1e20852" providerId="ADAL" clId="{FB68BCBF-568F-4BAF-8BD5-40DA6CE4CE73}" dt="2022-04-15T13:38:40.329" v="1232" actId="20577"/>
        <pc:sldMkLst>
          <pc:docMk/>
          <pc:sldMk cId="2133107559" sldId="271"/>
        </pc:sldMkLst>
        <pc:spChg chg="mod">
          <ac:chgData name="Spaulding, MaryBeth Augusta (mas7zt)" userId="932dee65-5c9c-4c51-a788-06b0e1e20852" providerId="ADAL" clId="{FB68BCBF-568F-4BAF-8BD5-40DA6CE4CE73}" dt="2022-04-15T13:38:40.329" v="1232" actId="20577"/>
          <ac:spMkLst>
            <pc:docMk/>
            <pc:sldMk cId="2133107559" sldId="271"/>
            <ac:spMk id="3" creationId="{45BD3209-AB4F-4C37-96D0-903486EDA6BC}"/>
          </ac:spMkLst>
        </pc:spChg>
      </pc:sldChg>
      <pc:sldChg chg="addSp delSp modSp add mod">
        <pc:chgData name="Spaulding, MaryBeth Augusta (mas7zt)" userId="932dee65-5c9c-4c51-a788-06b0e1e20852" providerId="ADAL" clId="{FB68BCBF-568F-4BAF-8BD5-40DA6CE4CE73}" dt="2022-04-15T13:47:10.486" v="1268" actId="1076"/>
        <pc:sldMkLst>
          <pc:docMk/>
          <pc:sldMk cId="2589731406" sldId="388"/>
        </pc:sldMkLst>
        <pc:spChg chg="del mod">
          <ac:chgData name="Spaulding, MaryBeth Augusta (mas7zt)" userId="932dee65-5c9c-4c51-a788-06b0e1e20852" providerId="ADAL" clId="{FB68BCBF-568F-4BAF-8BD5-40DA6CE4CE73}" dt="2022-04-15T13:46:53.192" v="1264" actId="478"/>
          <ac:spMkLst>
            <pc:docMk/>
            <pc:sldMk cId="2589731406" sldId="388"/>
            <ac:spMk id="6" creationId="{8A751D42-C41B-4E69-9FB9-11896AAFF1C2}"/>
          </ac:spMkLst>
        </pc:spChg>
        <pc:spChg chg="add mod">
          <ac:chgData name="Spaulding, MaryBeth Augusta (mas7zt)" userId="932dee65-5c9c-4c51-a788-06b0e1e20852" providerId="ADAL" clId="{FB68BCBF-568F-4BAF-8BD5-40DA6CE4CE73}" dt="2022-04-15T13:47:06.373" v="1267" actId="14100"/>
          <ac:spMkLst>
            <pc:docMk/>
            <pc:sldMk cId="2589731406" sldId="388"/>
            <ac:spMk id="12" creationId="{C738CB65-4446-4688-B207-8C7004CFC81A}"/>
          </ac:spMkLst>
        </pc:spChg>
        <pc:picChg chg="mod">
          <ac:chgData name="Spaulding, MaryBeth Augusta (mas7zt)" userId="932dee65-5c9c-4c51-a788-06b0e1e20852" providerId="ADAL" clId="{FB68BCBF-568F-4BAF-8BD5-40DA6CE4CE73}" dt="2022-04-15T13:47:10.486" v="1268" actId="1076"/>
          <ac:picMkLst>
            <pc:docMk/>
            <pc:sldMk cId="2589731406" sldId="388"/>
            <ac:picMk id="14" creationId="{CDB0DB6C-4EF2-493D-AA38-36A14CFABB5D}"/>
          </ac:picMkLst>
        </pc:picChg>
        <pc:picChg chg="del">
          <ac:chgData name="Spaulding, MaryBeth Augusta (mas7zt)" userId="932dee65-5c9c-4c51-a788-06b0e1e20852" providerId="ADAL" clId="{FB68BCBF-568F-4BAF-8BD5-40DA6CE4CE73}" dt="2022-04-15T13:45:44.532" v="1249" actId="478"/>
          <ac:picMkLst>
            <pc:docMk/>
            <pc:sldMk cId="2589731406" sldId="388"/>
            <ac:picMk id="20" creationId="{64C6F6C0-F703-433D-AADB-BE71795D2EDA}"/>
          </ac:picMkLst>
        </pc:picChg>
        <pc:picChg chg="del">
          <ac:chgData name="Spaulding, MaryBeth Augusta (mas7zt)" userId="932dee65-5c9c-4c51-a788-06b0e1e20852" providerId="ADAL" clId="{FB68BCBF-568F-4BAF-8BD5-40DA6CE4CE73}" dt="2022-04-15T13:45:43.218" v="1248" actId="478"/>
          <ac:picMkLst>
            <pc:docMk/>
            <pc:sldMk cId="2589731406" sldId="388"/>
            <ac:picMk id="22" creationId="{E7761D9C-5F22-472F-ADE4-128C7754EFBC}"/>
          </ac:picMkLst>
        </pc:picChg>
        <pc:cxnChg chg="del">
          <ac:chgData name="Spaulding, MaryBeth Augusta (mas7zt)" userId="932dee65-5c9c-4c51-a788-06b0e1e20852" providerId="ADAL" clId="{FB68BCBF-568F-4BAF-8BD5-40DA6CE4CE73}" dt="2022-04-15T13:45:37.934" v="1246" actId="478"/>
          <ac:cxnSpMkLst>
            <pc:docMk/>
            <pc:sldMk cId="2589731406" sldId="388"/>
            <ac:cxnSpMk id="24" creationId="{E843507C-CE35-403F-9896-26E86CACBA96}"/>
          </ac:cxnSpMkLst>
        </pc:cxnChg>
        <pc:cxnChg chg="del">
          <ac:chgData name="Spaulding, MaryBeth Augusta (mas7zt)" userId="932dee65-5c9c-4c51-a788-06b0e1e20852" providerId="ADAL" clId="{FB68BCBF-568F-4BAF-8BD5-40DA6CE4CE73}" dt="2022-04-15T13:45:41.038" v="1247" actId="478"/>
          <ac:cxnSpMkLst>
            <pc:docMk/>
            <pc:sldMk cId="2589731406" sldId="388"/>
            <ac:cxnSpMk id="25" creationId="{A95F7A2D-323F-4A05-B371-60E9160F993B}"/>
          </ac:cxnSpMkLst>
        </pc:cxnChg>
      </pc:sldChg>
      <pc:sldChg chg="add">
        <pc:chgData name="Spaulding, MaryBeth Augusta (mas7zt)" userId="932dee65-5c9c-4c51-a788-06b0e1e20852" providerId="ADAL" clId="{FB68BCBF-568F-4BAF-8BD5-40DA6CE4CE73}" dt="2022-04-15T13:39:23.732" v="1242"/>
        <pc:sldMkLst>
          <pc:docMk/>
          <pc:sldMk cId="1505894510" sldId="390"/>
        </pc:sldMkLst>
      </pc:sldChg>
      <pc:sldChg chg="delSp modSp add del mod modNotesTx">
        <pc:chgData name="Spaulding, MaryBeth Augusta (mas7zt)" userId="932dee65-5c9c-4c51-a788-06b0e1e20852" providerId="ADAL" clId="{FB68BCBF-568F-4BAF-8BD5-40DA6CE4CE73}" dt="2022-04-18T18:54:16.785" v="1359" actId="2696"/>
        <pc:sldMkLst>
          <pc:docMk/>
          <pc:sldMk cId="783224361" sldId="391"/>
        </pc:sldMkLst>
        <pc:picChg chg="mod">
          <ac:chgData name="Spaulding, MaryBeth Augusta (mas7zt)" userId="932dee65-5c9c-4c51-a788-06b0e1e20852" providerId="ADAL" clId="{FB68BCBF-568F-4BAF-8BD5-40DA6CE4CE73}" dt="2022-04-15T13:49:03.468" v="1272" actId="1076"/>
          <ac:picMkLst>
            <pc:docMk/>
            <pc:sldMk cId="783224361" sldId="391"/>
            <ac:picMk id="13" creationId="{82B66635-2338-4039-8478-0E2FFC84C4F8}"/>
          </ac:picMkLst>
        </pc:picChg>
        <pc:picChg chg="del">
          <ac:chgData name="Spaulding, MaryBeth Augusta (mas7zt)" userId="932dee65-5c9c-4c51-a788-06b0e1e20852" providerId="ADAL" clId="{FB68BCBF-568F-4BAF-8BD5-40DA6CE4CE73}" dt="2022-04-15T13:48:56.420" v="1269" actId="478"/>
          <ac:picMkLst>
            <pc:docMk/>
            <pc:sldMk cId="783224361" sldId="391"/>
            <ac:picMk id="15" creationId="{CAEF3E47-95E4-4FC8-92A2-382EE2ECDC33}"/>
          </ac:picMkLst>
        </pc:picChg>
        <pc:picChg chg="del">
          <ac:chgData name="Spaulding, MaryBeth Augusta (mas7zt)" userId="932dee65-5c9c-4c51-a788-06b0e1e20852" providerId="ADAL" clId="{FB68BCBF-568F-4BAF-8BD5-40DA6CE4CE73}" dt="2022-04-15T13:48:58.494" v="1270" actId="478"/>
          <ac:picMkLst>
            <pc:docMk/>
            <pc:sldMk cId="783224361" sldId="391"/>
            <ac:picMk id="17" creationId="{DFF909C2-8123-4219-AD0F-3A2A7C4DABF8}"/>
          </ac:picMkLst>
        </pc:picChg>
        <pc:picChg chg="del">
          <ac:chgData name="Spaulding, MaryBeth Augusta (mas7zt)" userId="932dee65-5c9c-4c51-a788-06b0e1e20852" providerId="ADAL" clId="{FB68BCBF-568F-4BAF-8BD5-40DA6CE4CE73}" dt="2022-04-15T13:48:59.211" v="1271" actId="478"/>
          <ac:picMkLst>
            <pc:docMk/>
            <pc:sldMk cId="783224361" sldId="391"/>
            <ac:picMk id="19" creationId="{572238C0-5A41-4A55-91D7-57F0B9B800EF}"/>
          </ac:picMkLst>
        </pc:picChg>
      </pc:sldChg>
      <pc:sldChg chg="addSp delSp modSp mod modNotesTx">
        <pc:chgData name="Spaulding, MaryBeth Augusta (mas7zt)" userId="932dee65-5c9c-4c51-a788-06b0e1e20852" providerId="ADAL" clId="{FB68BCBF-568F-4BAF-8BD5-40DA6CE4CE73}" dt="2022-04-18T18:56:10.063" v="1367" actId="6549"/>
        <pc:sldMkLst>
          <pc:docMk/>
          <pc:sldMk cId="3245860096" sldId="393"/>
        </pc:sldMkLst>
        <pc:spChg chg="del mod">
          <ac:chgData name="Spaulding, MaryBeth Augusta (mas7zt)" userId="932dee65-5c9c-4c51-a788-06b0e1e20852" providerId="ADAL" clId="{FB68BCBF-568F-4BAF-8BD5-40DA6CE4CE73}" dt="2022-04-15T16:08:34.901" v="1352" actId="478"/>
          <ac:spMkLst>
            <pc:docMk/>
            <pc:sldMk cId="3245860096" sldId="393"/>
            <ac:spMk id="2" creationId="{00000000-0000-0000-0000-000000000000}"/>
          </ac:spMkLst>
        </pc:spChg>
        <pc:spChg chg="add del mod">
          <ac:chgData name="Spaulding, MaryBeth Augusta (mas7zt)" userId="932dee65-5c9c-4c51-a788-06b0e1e20852" providerId="ADAL" clId="{FB68BCBF-568F-4BAF-8BD5-40DA6CE4CE73}" dt="2022-04-15T16:08:38.977" v="1353" actId="478"/>
          <ac:spMkLst>
            <pc:docMk/>
            <pc:sldMk cId="3245860096" sldId="393"/>
            <ac:spMk id="4" creationId="{64E014DA-4966-45DC-BDA0-E8462D5CD748}"/>
          </ac:spMkLst>
        </pc:spChg>
        <pc:spChg chg="add del">
          <ac:chgData name="Spaulding, MaryBeth Augusta (mas7zt)" userId="932dee65-5c9c-4c51-a788-06b0e1e20852" providerId="ADAL" clId="{FB68BCBF-568F-4BAF-8BD5-40DA6CE4CE73}" dt="2022-04-15T16:08:20.811" v="1351" actId="478"/>
          <ac:spMkLst>
            <pc:docMk/>
            <pc:sldMk cId="3245860096" sldId="393"/>
            <ac:spMk id="5" creationId="{6F17C2DF-D758-4F7B-A5F1-EF9EAAF9CCE5}"/>
          </ac:spMkLst>
        </pc:spChg>
        <pc:spChg chg="mod">
          <ac:chgData name="Spaulding, MaryBeth Augusta (mas7zt)" userId="932dee65-5c9c-4c51-a788-06b0e1e20852" providerId="ADAL" clId="{FB68BCBF-568F-4BAF-8BD5-40DA6CE4CE73}" dt="2022-04-18T18:56:10.063" v="1367" actId="6549"/>
          <ac:spMkLst>
            <pc:docMk/>
            <pc:sldMk cId="3245860096" sldId="393"/>
            <ac:spMk id="10" creationId="{00000000-0000-0000-0000-000000000000}"/>
          </ac:spMkLst>
        </pc:spChg>
      </pc:sldChg>
      <pc:sldChg chg="del">
        <pc:chgData name="Spaulding, MaryBeth Augusta (mas7zt)" userId="932dee65-5c9c-4c51-a788-06b0e1e20852" providerId="ADAL" clId="{FB68BCBF-568F-4BAF-8BD5-40DA6CE4CE73}" dt="2022-04-18T18:56:01.772" v="1366" actId="2696"/>
        <pc:sldMkLst>
          <pc:docMk/>
          <pc:sldMk cId="1940461524" sldId="395"/>
        </pc:sldMkLst>
      </pc:sldChg>
      <pc:sldChg chg="ord">
        <pc:chgData name="Spaulding, MaryBeth Augusta (mas7zt)" userId="932dee65-5c9c-4c51-a788-06b0e1e20852" providerId="ADAL" clId="{FB68BCBF-568F-4BAF-8BD5-40DA6CE4CE73}" dt="2022-04-08T14:08:39.415" v="112"/>
        <pc:sldMkLst>
          <pc:docMk/>
          <pc:sldMk cId="2582697220" sldId="397"/>
        </pc:sldMkLst>
      </pc:sldChg>
      <pc:sldChg chg="modSp mod ord">
        <pc:chgData name="Spaulding, MaryBeth Augusta (mas7zt)" userId="932dee65-5c9c-4c51-a788-06b0e1e20852" providerId="ADAL" clId="{FB68BCBF-568F-4BAF-8BD5-40DA6CE4CE73}" dt="2022-04-15T14:14:18.520" v="1289" actId="14100"/>
        <pc:sldMkLst>
          <pc:docMk/>
          <pc:sldMk cId="3598603574" sldId="398"/>
        </pc:sldMkLst>
        <pc:spChg chg="mod">
          <ac:chgData name="Spaulding, MaryBeth Augusta (mas7zt)" userId="932dee65-5c9c-4c51-a788-06b0e1e20852" providerId="ADAL" clId="{FB68BCBF-568F-4BAF-8BD5-40DA6CE4CE73}" dt="2022-04-15T13:38:47.485" v="1240" actId="20577"/>
          <ac:spMkLst>
            <pc:docMk/>
            <pc:sldMk cId="3598603574" sldId="398"/>
            <ac:spMk id="2" creationId="{01562A7C-5CC4-4D72-97D5-9079D86ECDF3}"/>
          </ac:spMkLst>
        </pc:spChg>
        <pc:spChg chg="mod">
          <ac:chgData name="Spaulding, MaryBeth Augusta (mas7zt)" userId="932dee65-5c9c-4c51-a788-06b0e1e20852" providerId="ADAL" clId="{FB68BCBF-568F-4BAF-8BD5-40DA6CE4CE73}" dt="2022-04-15T14:14:18.520" v="1289" actId="14100"/>
          <ac:spMkLst>
            <pc:docMk/>
            <pc:sldMk cId="3598603574" sldId="398"/>
            <ac:spMk id="3" creationId="{FABED92C-2734-4EB6-8EFD-8663018BF0BA}"/>
          </ac:spMkLst>
        </pc:spChg>
      </pc:sldChg>
      <pc:sldChg chg="addSp delSp modSp add mod">
        <pc:chgData name="Spaulding, MaryBeth Augusta (mas7zt)" userId="932dee65-5c9c-4c51-a788-06b0e1e20852" providerId="ADAL" clId="{FB68BCBF-568F-4BAF-8BD5-40DA6CE4CE73}" dt="2022-04-14T12:57:43.734" v="942" actId="21"/>
        <pc:sldMkLst>
          <pc:docMk/>
          <pc:sldMk cId="2463350585" sldId="399"/>
        </pc:sldMkLst>
        <pc:spChg chg="add mod">
          <ac:chgData name="Spaulding, MaryBeth Augusta (mas7zt)" userId="932dee65-5c9c-4c51-a788-06b0e1e20852" providerId="ADAL" clId="{FB68BCBF-568F-4BAF-8BD5-40DA6CE4CE73}" dt="2022-04-14T12:15:44.933" v="888" actId="1076"/>
          <ac:spMkLst>
            <pc:docMk/>
            <pc:sldMk cId="2463350585" sldId="399"/>
            <ac:spMk id="4" creationId="{EA3CF8C1-8D4A-4F08-B01D-E10449557D55}"/>
          </ac:spMkLst>
        </pc:spChg>
        <pc:spChg chg="add mod">
          <ac:chgData name="Spaulding, MaryBeth Augusta (mas7zt)" userId="932dee65-5c9c-4c51-a788-06b0e1e20852" providerId="ADAL" clId="{FB68BCBF-568F-4BAF-8BD5-40DA6CE4CE73}" dt="2022-04-14T12:15:08.798" v="887" actId="1038"/>
          <ac:spMkLst>
            <pc:docMk/>
            <pc:sldMk cId="2463350585" sldId="399"/>
            <ac:spMk id="10" creationId="{EED56F4E-26F3-4320-AD3A-FFA56765918F}"/>
          </ac:spMkLst>
        </pc:spChg>
        <pc:spChg chg="add del mod ord">
          <ac:chgData name="Spaulding, MaryBeth Augusta (mas7zt)" userId="932dee65-5c9c-4c51-a788-06b0e1e20852" providerId="ADAL" clId="{FB68BCBF-568F-4BAF-8BD5-40DA6CE4CE73}" dt="2022-04-14T12:57:39.636" v="940" actId="478"/>
          <ac:spMkLst>
            <pc:docMk/>
            <pc:sldMk cId="2463350585" sldId="399"/>
            <ac:spMk id="11" creationId="{AC3A999B-A6E1-4FAB-93B5-4B94E44EE965}"/>
          </ac:spMkLst>
        </pc:spChg>
        <pc:spChg chg="add del mod">
          <ac:chgData name="Spaulding, MaryBeth Augusta (mas7zt)" userId="932dee65-5c9c-4c51-a788-06b0e1e20852" providerId="ADAL" clId="{FB68BCBF-568F-4BAF-8BD5-40DA6CE4CE73}" dt="2022-04-14T12:57:40.232" v="941" actId="478"/>
          <ac:spMkLst>
            <pc:docMk/>
            <pc:sldMk cId="2463350585" sldId="399"/>
            <ac:spMk id="13" creationId="{9946A34F-8FCB-4B52-9A57-BA5765332AD5}"/>
          </ac:spMkLst>
        </pc:spChg>
        <pc:picChg chg="add del mod">
          <ac:chgData name="Spaulding, MaryBeth Augusta (mas7zt)" userId="932dee65-5c9c-4c51-a788-06b0e1e20852" providerId="ADAL" clId="{FB68BCBF-568F-4BAF-8BD5-40DA6CE4CE73}" dt="2022-04-08T20:23:04.169" v="810" actId="478"/>
          <ac:picMkLst>
            <pc:docMk/>
            <pc:sldMk cId="2463350585" sldId="399"/>
            <ac:picMk id="5" creationId="{54DFF1D3-E599-432C-A2FF-F8D423CEBB76}"/>
          </ac:picMkLst>
        </pc:picChg>
        <pc:picChg chg="add mod modCrop">
          <ac:chgData name="Spaulding, MaryBeth Augusta (mas7zt)" userId="932dee65-5c9c-4c51-a788-06b0e1e20852" providerId="ADAL" clId="{FB68BCBF-568F-4BAF-8BD5-40DA6CE4CE73}" dt="2022-04-14T12:15:00.993" v="877" actId="1076"/>
          <ac:picMkLst>
            <pc:docMk/>
            <pc:sldMk cId="2463350585" sldId="399"/>
            <ac:picMk id="7" creationId="{69E46BAD-DEF6-4087-8D2F-D69CBCA7E77C}"/>
          </ac:picMkLst>
        </pc:picChg>
        <pc:picChg chg="add del mod">
          <ac:chgData name="Spaulding, MaryBeth Augusta (mas7zt)" userId="932dee65-5c9c-4c51-a788-06b0e1e20852" providerId="ADAL" clId="{FB68BCBF-568F-4BAF-8BD5-40DA6CE4CE73}" dt="2022-04-14T12:11:47.052" v="843" actId="478"/>
          <ac:picMkLst>
            <pc:docMk/>
            <pc:sldMk cId="2463350585" sldId="399"/>
            <ac:picMk id="9" creationId="{96959225-121D-414C-AF60-B749CE7E5D9C}"/>
          </ac:picMkLst>
        </pc:picChg>
        <pc:picChg chg="add del mod">
          <ac:chgData name="Spaulding, MaryBeth Augusta (mas7zt)" userId="932dee65-5c9c-4c51-a788-06b0e1e20852" providerId="ADAL" clId="{FB68BCBF-568F-4BAF-8BD5-40DA6CE4CE73}" dt="2022-04-14T12:57:43.734" v="942" actId="21"/>
          <ac:picMkLst>
            <pc:docMk/>
            <pc:sldMk cId="2463350585" sldId="399"/>
            <ac:picMk id="12" creationId="{23704B2E-B613-4E97-9727-5D91864581E1}"/>
          </ac:picMkLst>
        </pc:picChg>
        <pc:picChg chg="del">
          <ac:chgData name="Spaulding, MaryBeth Augusta (mas7zt)" userId="932dee65-5c9c-4c51-a788-06b0e1e20852" providerId="ADAL" clId="{FB68BCBF-568F-4BAF-8BD5-40DA6CE4CE73}" dt="2022-04-08T14:09:20.905" v="116" actId="478"/>
          <ac:picMkLst>
            <pc:docMk/>
            <pc:sldMk cId="2463350585" sldId="399"/>
            <ac:picMk id="1026" creationId="{6F8C7EE0-BF97-4A4E-ACEE-AD3FCB92AF5A}"/>
          </ac:picMkLst>
        </pc:picChg>
      </pc:sldChg>
      <pc:sldChg chg="addSp delSp modSp del mod">
        <pc:chgData name="Spaulding, MaryBeth Augusta (mas7zt)" userId="932dee65-5c9c-4c51-a788-06b0e1e20852" providerId="ADAL" clId="{FB68BCBF-568F-4BAF-8BD5-40DA6CE4CE73}" dt="2022-04-14T13:27:15.386" v="998" actId="2696"/>
        <pc:sldMkLst>
          <pc:docMk/>
          <pc:sldMk cId="2026542176" sldId="400"/>
        </pc:sldMkLst>
        <pc:spChg chg="mod">
          <ac:chgData name="Spaulding, MaryBeth Augusta (mas7zt)" userId="932dee65-5c9c-4c51-a788-06b0e1e20852" providerId="ADAL" clId="{FB68BCBF-568F-4BAF-8BD5-40DA6CE4CE73}" dt="2022-04-08T20:23:13.310" v="812" actId="20577"/>
          <ac:spMkLst>
            <pc:docMk/>
            <pc:sldMk cId="2026542176" sldId="400"/>
            <ac:spMk id="4" creationId="{EA3CF8C1-8D4A-4F08-B01D-E10449557D55}"/>
          </ac:spMkLst>
        </pc:spChg>
        <pc:picChg chg="del">
          <ac:chgData name="Spaulding, MaryBeth Augusta (mas7zt)" userId="932dee65-5c9c-4c51-a788-06b0e1e20852" providerId="ADAL" clId="{FB68BCBF-568F-4BAF-8BD5-40DA6CE4CE73}" dt="2022-04-08T20:23:15.055" v="813" actId="478"/>
          <ac:picMkLst>
            <pc:docMk/>
            <pc:sldMk cId="2026542176" sldId="400"/>
            <ac:picMk id="5" creationId="{54DFF1D3-E599-432C-A2FF-F8D423CEBB76}"/>
          </ac:picMkLst>
        </pc:picChg>
        <pc:picChg chg="add mod">
          <ac:chgData name="Spaulding, MaryBeth Augusta (mas7zt)" userId="932dee65-5c9c-4c51-a788-06b0e1e20852" providerId="ADAL" clId="{FB68BCBF-568F-4BAF-8BD5-40DA6CE4CE73}" dt="2022-04-08T20:34:49.493" v="837" actId="1076"/>
          <ac:picMkLst>
            <pc:docMk/>
            <pc:sldMk cId="2026542176" sldId="400"/>
            <ac:picMk id="6" creationId="{C87B3C0F-B049-4374-ACD9-B22C12AB89EC}"/>
          </ac:picMkLst>
        </pc:picChg>
        <pc:picChg chg="add del mod">
          <ac:chgData name="Spaulding, MaryBeth Augusta (mas7zt)" userId="932dee65-5c9c-4c51-a788-06b0e1e20852" providerId="ADAL" clId="{FB68BCBF-568F-4BAF-8BD5-40DA6CE4CE73}" dt="2022-04-14T13:19:25.495" v="945" actId="21"/>
          <ac:picMkLst>
            <pc:docMk/>
            <pc:sldMk cId="2026542176" sldId="400"/>
            <ac:picMk id="8" creationId="{182154DE-BA31-4DCB-8BF6-8BF5783E4821}"/>
          </ac:picMkLst>
        </pc:picChg>
        <pc:picChg chg="add mod">
          <ac:chgData name="Spaulding, MaryBeth Augusta (mas7zt)" userId="932dee65-5c9c-4c51-a788-06b0e1e20852" providerId="ADAL" clId="{FB68BCBF-568F-4BAF-8BD5-40DA6CE4CE73}" dt="2022-04-08T20:36:08.772" v="842" actId="1076"/>
          <ac:picMkLst>
            <pc:docMk/>
            <pc:sldMk cId="2026542176" sldId="400"/>
            <ac:picMk id="10" creationId="{7B696015-FD52-44C5-A28E-E76C44CBE9AF}"/>
          </ac:picMkLst>
        </pc:picChg>
      </pc:sldChg>
      <pc:sldChg chg="add">
        <pc:chgData name="Spaulding, MaryBeth Augusta (mas7zt)" userId="932dee65-5c9c-4c51-a788-06b0e1e20852" providerId="ADAL" clId="{FB68BCBF-568F-4BAF-8BD5-40DA6CE4CE73}" dt="2022-04-15T13:39:52.473" v="1245"/>
        <pc:sldMkLst>
          <pc:docMk/>
          <pc:sldMk cId="2773993460" sldId="400"/>
        </pc:sldMkLst>
      </pc:sldChg>
      <pc:sldChg chg="addSp delSp modSp add del mod">
        <pc:chgData name="Spaulding, MaryBeth Augusta (mas7zt)" userId="932dee65-5c9c-4c51-a788-06b0e1e20852" providerId="ADAL" clId="{FB68BCBF-568F-4BAF-8BD5-40DA6CE4CE73}" dt="2022-04-15T15:29:55.730" v="1332" actId="2696"/>
        <pc:sldMkLst>
          <pc:docMk/>
          <pc:sldMk cId="1215553647" sldId="401"/>
        </pc:sldMkLst>
        <pc:spChg chg="mod">
          <ac:chgData name="Spaulding, MaryBeth Augusta (mas7zt)" userId="932dee65-5c9c-4c51-a788-06b0e1e20852" providerId="ADAL" clId="{FB68BCBF-568F-4BAF-8BD5-40DA6CE4CE73}" dt="2022-04-08T20:23:25.145" v="816" actId="20577"/>
          <ac:spMkLst>
            <pc:docMk/>
            <pc:sldMk cId="1215553647" sldId="401"/>
            <ac:spMk id="4" creationId="{EA3CF8C1-8D4A-4F08-B01D-E10449557D55}"/>
          </ac:spMkLst>
        </pc:spChg>
        <pc:picChg chg="add del">
          <ac:chgData name="Spaulding, MaryBeth Augusta (mas7zt)" userId="932dee65-5c9c-4c51-a788-06b0e1e20852" providerId="ADAL" clId="{FB68BCBF-568F-4BAF-8BD5-40DA6CE4CE73}" dt="2022-04-15T15:22:12.377" v="1293" actId="21"/>
          <ac:picMkLst>
            <pc:docMk/>
            <pc:sldMk cId="1215553647" sldId="401"/>
            <ac:picMk id="5" creationId="{1300BF49-CA3D-42F9-BF42-4DB8AF8F41E0}"/>
          </ac:picMkLst>
        </pc:picChg>
        <pc:picChg chg="del">
          <ac:chgData name="Spaulding, MaryBeth Augusta (mas7zt)" userId="932dee65-5c9c-4c51-a788-06b0e1e20852" providerId="ADAL" clId="{FB68BCBF-568F-4BAF-8BD5-40DA6CE4CE73}" dt="2022-04-08T20:23:21.946" v="815" actId="478"/>
          <ac:picMkLst>
            <pc:docMk/>
            <pc:sldMk cId="1215553647" sldId="401"/>
            <ac:picMk id="5" creationId="{54DFF1D3-E599-432C-A2FF-F8D423CEBB76}"/>
          </ac:picMkLst>
        </pc:picChg>
        <pc:picChg chg="add del">
          <ac:chgData name="Spaulding, MaryBeth Augusta (mas7zt)" userId="932dee65-5c9c-4c51-a788-06b0e1e20852" providerId="ADAL" clId="{FB68BCBF-568F-4BAF-8BD5-40DA6CE4CE73}" dt="2022-04-14T13:29:44.373" v="1005" actId="21"/>
          <ac:picMkLst>
            <pc:docMk/>
            <pc:sldMk cId="1215553647" sldId="401"/>
            <ac:picMk id="6" creationId="{B89484A7-2211-42B3-9DE0-F6FFE5607612}"/>
          </ac:picMkLst>
        </pc:picChg>
      </pc:sldChg>
      <pc:sldChg chg="delSp modSp add del mod">
        <pc:chgData name="Spaulding, MaryBeth Augusta (mas7zt)" userId="932dee65-5c9c-4c51-a788-06b0e1e20852" providerId="ADAL" clId="{FB68BCBF-568F-4BAF-8BD5-40DA6CE4CE73}" dt="2022-04-15T15:30:05.508" v="1333" actId="2696"/>
        <pc:sldMkLst>
          <pc:docMk/>
          <pc:sldMk cId="767032300" sldId="402"/>
        </pc:sldMkLst>
        <pc:spChg chg="mod">
          <ac:chgData name="Spaulding, MaryBeth Augusta (mas7zt)" userId="932dee65-5c9c-4c51-a788-06b0e1e20852" providerId="ADAL" clId="{FB68BCBF-568F-4BAF-8BD5-40DA6CE4CE73}" dt="2022-04-08T20:23:41.718" v="818" actId="20577"/>
          <ac:spMkLst>
            <pc:docMk/>
            <pc:sldMk cId="767032300" sldId="402"/>
            <ac:spMk id="4" creationId="{EA3CF8C1-8D4A-4F08-B01D-E10449557D55}"/>
          </ac:spMkLst>
        </pc:spChg>
        <pc:picChg chg="del">
          <ac:chgData name="Spaulding, MaryBeth Augusta (mas7zt)" userId="932dee65-5c9c-4c51-a788-06b0e1e20852" providerId="ADAL" clId="{FB68BCBF-568F-4BAF-8BD5-40DA6CE4CE73}" dt="2022-04-08T20:23:45.713" v="819" actId="478"/>
          <ac:picMkLst>
            <pc:docMk/>
            <pc:sldMk cId="767032300" sldId="402"/>
            <ac:picMk id="5" creationId="{54DFF1D3-E599-432C-A2FF-F8D423CEBB76}"/>
          </ac:picMkLst>
        </pc:picChg>
      </pc:sldChg>
      <pc:sldChg chg="delSp modSp add del mod">
        <pc:chgData name="Spaulding, MaryBeth Augusta (mas7zt)" userId="932dee65-5c9c-4c51-a788-06b0e1e20852" providerId="ADAL" clId="{FB68BCBF-568F-4BAF-8BD5-40DA6CE4CE73}" dt="2022-04-15T15:30:19.835" v="1335" actId="2696"/>
        <pc:sldMkLst>
          <pc:docMk/>
          <pc:sldMk cId="4114625653" sldId="403"/>
        </pc:sldMkLst>
        <pc:spChg chg="mod">
          <ac:chgData name="Spaulding, MaryBeth Augusta (mas7zt)" userId="932dee65-5c9c-4c51-a788-06b0e1e20852" providerId="ADAL" clId="{FB68BCBF-568F-4BAF-8BD5-40DA6CE4CE73}" dt="2022-04-08T20:24:01.761" v="823" actId="20577"/>
          <ac:spMkLst>
            <pc:docMk/>
            <pc:sldMk cId="4114625653" sldId="403"/>
            <ac:spMk id="4" creationId="{EA3CF8C1-8D4A-4F08-B01D-E10449557D55}"/>
          </ac:spMkLst>
        </pc:spChg>
        <pc:picChg chg="del">
          <ac:chgData name="Spaulding, MaryBeth Augusta (mas7zt)" userId="932dee65-5c9c-4c51-a788-06b0e1e20852" providerId="ADAL" clId="{FB68BCBF-568F-4BAF-8BD5-40DA6CE4CE73}" dt="2022-04-15T15:30:15.258" v="1334" actId="478"/>
          <ac:picMkLst>
            <pc:docMk/>
            <pc:sldMk cId="4114625653" sldId="403"/>
            <ac:picMk id="5" creationId="{54DFF1D3-E599-432C-A2FF-F8D423CEBB76}"/>
          </ac:picMkLst>
        </pc:picChg>
      </pc:sldChg>
      <pc:sldChg chg="delSp modSp add del mod">
        <pc:chgData name="Spaulding, MaryBeth Augusta (mas7zt)" userId="932dee65-5c9c-4c51-a788-06b0e1e20852" providerId="ADAL" clId="{FB68BCBF-568F-4BAF-8BD5-40DA6CE4CE73}" dt="2022-04-15T15:31:25.290" v="1336" actId="2696"/>
        <pc:sldMkLst>
          <pc:docMk/>
          <pc:sldMk cId="3616471811" sldId="404"/>
        </pc:sldMkLst>
        <pc:spChg chg="mod">
          <ac:chgData name="Spaulding, MaryBeth Augusta (mas7zt)" userId="932dee65-5c9c-4c51-a788-06b0e1e20852" providerId="ADAL" clId="{FB68BCBF-568F-4BAF-8BD5-40DA6CE4CE73}" dt="2022-04-08T20:24:07.679" v="824" actId="20577"/>
          <ac:spMkLst>
            <pc:docMk/>
            <pc:sldMk cId="3616471811" sldId="404"/>
            <ac:spMk id="4" creationId="{EA3CF8C1-8D4A-4F08-B01D-E10449557D55}"/>
          </ac:spMkLst>
        </pc:spChg>
        <pc:picChg chg="del">
          <ac:chgData name="Spaulding, MaryBeth Augusta (mas7zt)" userId="932dee65-5c9c-4c51-a788-06b0e1e20852" providerId="ADAL" clId="{FB68BCBF-568F-4BAF-8BD5-40DA6CE4CE73}" dt="2022-04-08T20:24:10.579" v="825" actId="478"/>
          <ac:picMkLst>
            <pc:docMk/>
            <pc:sldMk cId="3616471811" sldId="404"/>
            <ac:picMk id="5" creationId="{54DFF1D3-E599-432C-A2FF-F8D423CEBB76}"/>
          </ac:picMkLst>
        </pc:picChg>
      </pc:sldChg>
      <pc:sldChg chg="add del">
        <pc:chgData name="Spaulding, MaryBeth Augusta (mas7zt)" userId="932dee65-5c9c-4c51-a788-06b0e1e20852" providerId="ADAL" clId="{FB68BCBF-568F-4BAF-8BD5-40DA6CE4CE73}" dt="2022-04-08T20:24:16.332" v="826" actId="2696"/>
        <pc:sldMkLst>
          <pc:docMk/>
          <pc:sldMk cId="615861911" sldId="405"/>
        </pc:sldMkLst>
      </pc:sldChg>
      <pc:sldChg chg="del">
        <pc:chgData name="Spaulding, MaryBeth Augusta (mas7zt)" userId="932dee65-5c9c-4c51-a788-06b0e1e20852" providerId="ADAL" clId="{FB68BCBF-568F-4BAF-8BD5-40DA6CE4CE73}" dt="2022-04-14T13:27:20.867" v="999" actId="2696"/>
        <pc:sldMkLst>
          <pc:docMk/>
          <pc:sldMk cId="2586225475" sldId="405"/>
        </pc:sldMkLst>
      </pc:sldChg>
      <pc:sldChg chg="addSp delSp modSp del mod">
        <pc:chgData name="Spaulding, MaryBeth Augusta (mas7zt)" userId="932dee65-5c9c-4c51-a788-06b0e1e20852" providerId="ADAL" clId="{FB68BCBF-568F-4BAF-8BD5-40DA6CE4CE73}" dt="2022-04-14T12:59:53.387" v="944" actId="2696"/>
        <pc:sldMkLst>
          <pc:docMk/>
          <pc:sldMk cId="3636879720" sldId="405"/>
        </pc:sldMkLst>
        <pc:picChg chg="add mod">
          <ac:chgData name="Spaulding, MaryBeth Augusta (mas7zt)" userId="932dee65-5c9c-4c51-a788-06b0e1e20852" providerId="ADAL" clId="{FB68BCBF-568F-4BAF-8BD5-40DA6CE4CE73}" dt="2022-04-14T12:57:45.626" v="943"/>
          <ac:picMkLst>
            <pc:docMk/>
            <pc:sldMk cId="3636879720" sldId="405"/>
            <ac:picMk id="6" creationId="{79FE21E2-E9C2-4A8C-B2CD-7CFE46F19433}"/>
          </ac:picMkLst>
        </pc:picChg>
        <pc:picChg chg="del">
          <ac:chgData name="Spaulding, MaryBeth Augusta (mas7zt)" userId="932dee65-5c9c-4c51-a788-06b0e1e20852" providerId="ADAL" clId="{FB68BCBF-568F-4BAF-8BD5-40DA6CE4CE73}" dt="2022-04-14T12:51:50.554" v="889" actId="21"/>
          <ac:picMkLst>
            <pc:docMk/>
            <pc:sldMk cId="3636879720" sldId="405"/>
            <ac:picMk id="9" creationId="{96959225-121D-414C-AF60-B749CE7E5D9C}"/>
          </ac:picMkLst>
        </pc:picChg>
      </pc:sldChg>
      <pc:sldChg chg="add del">
        <pc:chgData name="Spaulding, MaryBeth Augusta (mas7zt)" userId="932dee65-5c9c-4c51-a788-06b0e1e20852" providerId="ADAL" clId="{FB68BCBF-568F-4BAF-8BD5-40DA6CE4CE73}" dt="2022-04-08T20:24:18.517" v="827" actId="2696"/>
        <pc:sldMkLst>
          <pc:docMk/>
          <pc:sldMk cId="1003412928" sldId="406"/>
        </pc:sldMkLst>
      </pc:sldChg>
      <pc:sldChg chg="del">
        <pc:chgData name="Spaulding, MaryBeth Augusta (mas7zt)" userId="932dee65-5c9c-4c51-a788-06b0e1e20852" providerId="ADAL" clId="{FB68BCBF-568F-4BAF-8BD5-40DA6CE4CE73}" dt="2022-04-14T13:27:25.139" v="1000" actId="2696"/>
        <pc:sldMkLst>
          <pc:docMk/>
          <pc:sldMk cId="1166891790" sldId="406"/>
        </pc:sldMkLst>
      </pc:sldChg>
      <pc:sldChg chg="addSp delSp modSp mod">
        <pc:chgData name="Spaulding, MaryBeth Augusta (mas7zt)" userId="932dee65-5c9c-4c51-a788-06b0e1e20852" providerId="ADAL" clId="{FB68BCBF-568F-4BAF-8BD5-40DA6CE4CE73}" dt="2022-04-14T13:24:48.681" v="997" actId="1038"/>
        <pc:sldMkLst>
          <pc:docMk/>
          <pc:sldMk cId="117984741" sldId="407"/>
        </pc:sldMkLst>
        <pc:spChg chg="del mod">
          <ac:chgData name="Spaulding, MaryBeth Augusta (mas7zt)" userId="932dee65-5c9c-4c51-a788-06b0e1e20852" providerId="ADAL" clId="{FB68BCBF-568F-4BAF-8BD5-40DA6CE4CE73}" dt="2022-04-14T13:23:52.039" v="988" actId="478"/>
          <ac:spMkLst>
            <pc:docMk/>
            <pc:sldMk cId="117984741" sldId="407"/>
            <ac:spMk id="4" creationId="{EA3CF8C1-8D4A-4F08-B01D-E10449557D55}"/>
          </ac:spMkLst>
        </pc:spChg>
        <pc:spChg chg="add mod">
          <ac:chgData name="Spaulding, MaryBeth Augusta (mas7zt)" userId="932dee65-5c9c-4c51-a788-06b0e1e20852" providerId="ADAL" clId="{FB68BCBF-568F-4BAF-8BD5-40DA6CE4CE73}" dt="2022-04-14T13:24:12.251" v="995" actId="14100"/>
          <ac:spMkLst>
            <pc:docMk/>
            <pc:sldMk cId="117984741" sldId="407"/>
            <ac:spMk id="8" creationId="{4AF6D496-C3F9-4027-B8D4-8583243165C1}"/>
          </ac:spMkLst>
        </pc:spChg>
        <pc:spChg chg="mod">
          <ac:chgData name="Spaulding, MaryBeth Augusta (mas7zt)" userId="932dee65-5c9c-4c51-a788-06b0e1e20852" providerId="ADAL" clId="{FB68BCBF-568F-4BAF-8BD5-40DA6CE4CE73}" dt="2022-04-14T13:24:48.681" v="997" actId="1038"/>
          <ac:spMkLst>
            <pc:docMk/>
            <pc:sldMk cId="117984741" sldId="407"/>
            <ac:spMk id="10" creationId="{EED56F4E-26F3-4320-AD3A-FFA56765918F}"/>
          </ac:spMkLst>
        </pc:spChg>
        <pc:picChg chg="add mod ord">
          <ac:chgData name="Spaulding, MaryBeth Augusta (mas7zt)" userId="932dee65-5c9c-4c51-a788-06b0e1e20852" providerId="ADAL" clId="{FB68BCBF-568F-4BAF-8BD5-40DA6CE4CE73}" dt="2022-04-14T13:23:57.545" v="991" actId="1076"/>
          <ac:picMkLst>
            <pc:docMk/>
            <pc:sldMk cId="117984741" sldId="407"/>
            <ac:picMk id="6" creationId="{7AF55DC8-DC21-4930-AA5F-9D70ED032D51}"/>
          </ac:picMkLst>
        </pc:picChg>
        <pc:picChg chg="del">
          <ac:chgData name="Spaulding, MaryBeth Augusta (mas7zt)" userId="932dee65-5c9c-4c51-a788-06b0e1e20852" providerId="ADAL" clId="{FB68BCBF-568F-4BAF-8BD5-40DA6CE4CE73}" dt="2022-04-14T13:19:28.876" v="946" actId="478"/>
          <ac:picMkLst>
            <pc:docMk/>
            <pc:sldMk cId="117984741" sldId="407"/>
            <ac:picMk id="7" creationId="{69E46BAD-DEF6-4087-8D2F-D69CBCA7E77C}"/>
          </ac:picMkLst>
        </pc:picChg>
      </pc:sldChg>
      <pc:sldChg chg="addSp delSp modSp mod">
        <pc:chgData name="Spaulding, MaryBeth Augusta (mas7zt)" userId="932dee65-5c9c-4c51-a788-06b0e1e20852" providerId="ADAL" clId="{FB68BCBF-568F-4BAF-8BD5-40DA6CE4CE73}" dt="2022-04-14T13:30:29.755" v="1017" actId="208"/>
        <pc:sldMkLst>
          <pc:docMk/>
          <pc:sldMk cId="4283515333" sldId="408"/>
        </pc:sldMkLst>
        <pc:spChg chg="del">
          <ac:chgData name="Spaulding, MaryBeth Augusta (mas7zt)" userId="932dee65-5c9c-4c51-a788-06b0e1e20852" providerId="ADAL" clId="{FB68BCBF-568F-4BAF-8BD5-40DA6CE4CE73}" dt="2022-04-14T13:29:38.335" v="1002" actId="478"/>
          <ac:spMkLst>
            <pc:docMk/>
            <pc:sldMk cId="4283515333" sldId="408"/>
            <ac:spMk id="8" creationId="{4AF6D496-C3F9-4027-B8D4-8583243165C1}"/>
          </ac:spMkLst>
        </pc:spChg>
        <pc:spChg chg="mod">
          <ac:chgData name="Spaulding, MaryBeth Augusta (mas7zt)" userId="932dee65-5c9c-4c51-a788-06b0e1e20852" providerId="ADAL" clId="{FB68BCBF-568F-4BAF-8BD5-40DA6CE4CE73}" dt="2022-04-14T13:30:17.447" v="1015" actId="14100"/>
          <ac:spMkLst>
            <pc:docMk/>
            <pc:sldMk cId="4283515333" sldId="408"/>
            <ac:spMk id="10" creationId="{EED56F4E-26F3-4320-AD3A-FFA56765918F}"/>
          </ac:spMkLst>
        </pc:spChg>
        <pc:picChg chg="del mod">
          <ac:chgData name="Spaulding, MaryBeth Augusta (mas7zt)" userId="932dee65-5c9c-4c51-a788-06b0e1e20852" providerId="ADAL" clId="{FB68BCBF-568F-4BAF-8BD5-40DA6CE4CE73}" dt="2022-04-14T13:29:40.836" v="1004" actId="478"/>
          <ac:picMkLst>
            <pc:docMk/>
            <pc:sldMk cId="4283515333" sldId="408"/>
            <ac:picMk id="6" creationId="{7AF55DC8-DC21-4930-AA5F-9D70ED032D51}"/>
          </ac:picMkLst>
        </pc:picChg>
        <pc:picChg chg="add mod ord modCrop">
          <ac:chgData name="Spaulding, MaryBeth Augusta (mas7zt)" userId="932dee65-5c9c-4c51-a788-06b0e1e20852" providerId="ADAL" clId="{FB68BCBF-568F-4BAF-8BD5-40DA6CE4CE73}" dt="2022-04-14T13:30:29.755" v="1017" actId="208"/>
          <ac:picMkLst>
            <pc:docMk/>
            <pc:sldMk cId="4283515333" sldId="408"/>
            <ac:picMk id="7" creationId="{C0FD7091-43B3-4368-909A-792FC7AB5B88}"/>
          </ac:picMkLst>
        </pc:picChg>
      </pc:sldChg>
      <pc:sldChg chg="addSp delSp modSp add mod">
        <pc:chgData name="Spaulding, MaryBeth Augusta (mas7zt)" userId="932dee65-5c9c-4c51-a788-06b0e1e20852" providerId="ADAL" clId="{FB68BCBF-568F-4BAF-8BD5-40DA6CE4CE73}" dt="2022-04-18T18:55:30.129" v="1365" actId="1076"/>
        <pc:sldMkLst>
          <pc:docMk/>
          <pc:sldMk cId="2486459051" sldId="409"/>
        </pc:sldMkLst>
        <pc:spChg chg="add mod">
          <ac:chgData name="Spaulding, MaryBeth Augusta (mas7zt)" userId="932dee65-5c9c-4c51-a788-06b0e1e20852" providerId="ADAL" clId="{FB68BCBF-568F-4BAF-8BD5-40DA6CE4CE73}" dt="2022-04-14T13:34:44.008" v="1055" actId="207"/>
          <ac:spMkLst>
            <pc:docMk/>
            <pc:sldMk cId="2486459051" sldId="409"/>
            <ac:spMk id="8" creationId="{C46AA055-5E06-41CF-9E38-A325A3FA45B0}"/>
          </ac:spMkLst>
        </pc:spChg>
        <pc:spChg chg="add mod">
          <ac:chgData name="Spaulding, MaryBeth Augusta (mas7zt)" userId="932dee65-5c9c-4c51-a788-06b0e1e20852" providerId="ADAL" clId="{FB68BCBF-568F-4BAF-8BD5-40DA6CE4CE73}" dt="2022-04-14T13:33:39.110" v="1040" actId="14100"/>
          <ac:spMkLst>
            <pc:docMk/>
            <pc:sldMk cId="2486459051" sldId="409"/>
            <ac:spMk id="9" creationId="{8F338F13-7768-4817-A5BB-F985402C5678}"/>
          </ac:spMkLst>
        </pc:spChg>
        <pc:spChg chg="mod">
          <ac:chgData name="Spaulding, MaryBeth Augusta (mas7zt)" userId="932dee65-5c9c-4c51-a788-06b0e1e20852" providerId="ADAL" clId="{FB68BCBF-568F-4BAF-8BD5-40DA6CE4CE73}" dt="2022-04-14T13:33:20.637" v="1035" actId="14100"/>
          <ac:spMkLst>
            <pc:docMk/>
            <pc:sldMk cId="2486459051" sldId="409"/>
            <ac:spMk id="10" creationId="{EED56F4E-26F3-4320-AD3A-FFA56765918F}"/>
          </ac:spMkLst>
        </pc:spChg>
        <pc:spChg chg="add mod">
          <ac:chgData name="Spaulding, MaryBeth Augusta (mas7zt)" userId="932dee65-5c9c-4c51-a788-06b0e1e20852" providerId="ADAL" clId="{FB68BCBF-568F-4BAF-8BD5-40DA6CE4CE73}" dt="2022-04-14T13:33:54.964" v="1044" actId="14100"/>
          <ac:spMkLst>
            <pc:docMk/>
            <pc:sldMk cId="2486459051" sldId="409"/>
            <ac:spMk id="11" creationId="{F623B404-5152-4CA2-A68E-0180AB12A2EF}"/>
          </ac:spMkLst>
        </pc:spChg>
        <pc:spChg chg="add mod">
          <ac:chgData name="Spaulding, MaryBeth Augusta (mas7zt)" userId="932dee65-5c9c-4c51-a788-06b0e1e20852" providerId="ADAL" clId="{FB68BCBF-568F-4BAF-8BD5-40DA6CE4CE73}" dt="2022-04-14T13:35:10.112" v="1058" actId="20577"/>
          <ac:spMkLst>
            <pc:docMk/>
            <pc:sldMk cId="2486459051" sldId="409"/>
            <ac:spMk id="12" creationId="{E7AE9542-1F8B-4389-9035-CCE9990E0193}"/>
          </ac:spMkLst>
        </pc:spChg>
        <pc:spChg chg="add mod">
          <ac:chgData name="Spaulding, MaryBeth Augusta (mas7zt)" userId="932dee65-5c9c-4c51-a788-06b0e1e20852" providerId="ADAL" clId="{FB68BCBF-568F-4BAF-8BD5-40DA6CE4CE73}" dt="2022-04-14T13:35:23.218" v="1061" actId="20577"/>
          <ac:spMkLst>
            <pc:docMk/>
            <pc:sldMk cId="2486459051" sldId="409"/>
            <ac:spMk id="13" creationId="{F989424C-FE35-4D5B-8D6E-B866D07F71E9}"/>
          </ac:spMkLst>
        </pc:spChg>
        <pc:spChg chg="add mod">
          <ac:chgData name="Spaulding, MaryBeth Augusta (mas7zt)" userId="932dee65-5c9c-4c51-a788-06b0e1e20852" providerId="ADAL" clId="{FB68BCBF-568F-4BAF-8BD5-40DA6CE4CE73}" dt="2022-04-18T18:55:04.476" v="1361" actId="14100"/>
          <ac:spMkLst>
            <pc:docMk/>
            <pc:sldMk cId="2486459051" sldId="409"/>
            <ac:spMk id="14" creationId="{E6BA433D-C382-4789-9ED9-1D5AE19A9BA6}"/>
          </ac:spMkLst>
        </pc:spChg>
        <pc:spChg chg="add mod">
          <ac:chgData name="Spaulding, MaryBeth Augusta (mas7zt)" userId="932dee65-5c9c-4c51-a788-06b0e1e20852" providerId="ADAL" clId="{FB68BCBF-568F-4BAF-8BD5-40DA6CE4CE73}" dt="2022-04-18T18:55:30.129" v="1365" actId="1076"/>
          <ac:spMkLst>
            <pc:docMk/>
            <pc:sldMk cId="2486459051" sldId="409"/>
            <ac:spMk id="15" creationId="{48764DBF-8825-454F-ACB9-D625DEABF707}"/>
          </ac:spMkLst>
        </pc:spChg>
        <pc:picChg chg="add del mod modCrop">
          <ac:chgData name="Spaulding, MaryBeth Augusta (mas7zt)" userId="932dee65-5c9c-4c51-a788-06b0e1e20852" providerId="ADAL" clId="{FB68BCBF-568F-4BAF-8BD5-40DA6CE4CE73}" dt="2022-04-14T13:31:30.043" v="1023" actId="478"/>
          <ac:picMkLst>
            <pc:docMk/>
            <pc:sldMk cId="2486459051" sldId="409"/>
            <ac:picMk id="4" creationId="{6278321E-FFB4-49D5-8237-1F7188CEF0D8}"/>
          </ac:picMkLst>
        </pc:picChg>
        <pc:picChg chg="add mod ord modCrop">
          <ac:chgData name="Spaulding, MaryBeth Augusta (mas7zt)" userId="932dee65-5c9c-4c51-a788-06b0e1e20852" providerId="ADAL" clId="{FB68BCBF-568F-4BAF-8BD5-40DA6CE4CE73}" dt="2022-04-14T13:33:06.347" v="1031" actId="208"/>
          <ac:picMkLst>
            <pc:docMk/>
            <pc:sldMk cId="2486459051" sldId="409"/>
            <ac:picMk id="6" creationId="{9C21C1FF-3529-428B-8CA8-6D230C43A8AD}"/>
          </ac:picMkLst>
        </pc:picChg>
        <pc:picChg chg="del">
          <ac:chgData name="Spaulding, MaryBeth Augusta (mas7zt)" userId="932dee65-5c9c-4c51-a788-06b0e1e20852" providerId="ADAL" clId="{FB68BCBF-568F-4BAF-8BD5-40DA6CE4CE73}" dt="2022-04-14T13:30:38.674" v="1019" actId="478"/>
          <ac:picMkLst>
            <pc:docMk/>
            <pc:sldMk cId="2486459051" sldId="409"/>
            <ac:picMk id="7" creationId="{C0FD7091-43B3-4368-909A-792FC7AB5B88}"/>
          </ac:picMkLst>
        </pc:picChg>
      </pc:sldChg>
      <pc:sldChg chg="addSp delSp modSp add mod">
        <pc:chgData name="Spaulding, MaryBeth Augusta (mas7zt)" userId="932dee65-5c9c-4c51-a788-06b0e1e20852" providerId="ADAL" clId="{FB68BCBF-568F-4BAF-8BD5-40DA6CE4CE73}" dt="2022-04-15T15:26:21.591" v="1331" actId="208"/>
        <pc:sldMkLst>
          <pc:docMk/>
          <pc:sldMk cId="1089030389" sldId="410"/>
        </pc:sldMkLst>
        <pc:spChg chg="del">
          <ac:chgData name="Spaulding, MaryBeth Augusta (mas7zt)" userId="932dee65-5c9c-4c51-a788-06b0e1e20852" providerId="ADAL" clId="{FB68BCBF-568F-4BAF-8BD5-40DA6CE4CE73}" dt="2022-04-14T13:38:32.440" v="1064" actId="478"/>
          <ac:spMkLst>
            <pc:docMk/>
            <pc:sldMk cId="1089030389" sldId="410"/>
            <ac:spMk id="8" creationId="{C46AA055-5E06-41CF-9E38-A325A3FA45B0}"/>
          </ac:spMkLst>
        </pc:spChg>
        <pc:spChg chg="del">
          <ac:chgData name="Spaulding, MaryBeth Augusta (mas7zt)" userId="932dee65-5c9c-4c51-a788-06b0e1e20852" providerId="ADAL" clId="{FB68BCBF-568F-4BAF-8BD5-40DA6CE4CE73}" dt="2022-04-14T13:38:34.759" v="1066" actId="478"/>
          <ac:spMkLst>
            <pc:docMk/>
            <pc:sldMk cId="1089030389" sldId="410"/>
            <ac:spMk id="9" creationId="{8F338F13-7768-4817-A5BB-F985402C5678}"/>
          </ac:spMkLst>
        </pc:spChg>
        <pc:spChg chg="mod">
          <ac:chgData name="Spaulding, MaryBeth Augusta (mas7zt)" userId="932dee65-5c9c-4c51-a788-06b0e1e20852" providerId="ADAL" clId="{FB68BCBF-568F-4BAF-8BD5-40DA6CE4CE73}" dt="2022-04-14T13:42:38.346" v="1070" actId="14100"/>
          <ac:spMkLst>
            <pc:docMk/>
            <pc:sldMk cId="1089030389" sldId="410"/>
            <ac:spMk id="10" creationId="{EED56F4E-26F3-4320-AD3A-FFA56765918F}"/>
          </ac:spMkLst>
        </pc:spChg>
        <pc:spChg chg="del">
          <ac:chgData name="Spaulding, MaryBeth Augusta (mas7zt)" userId="932dee65-5c9c-4c51-a788-06b0e1e20852" providerId="ADAL" clId="{FB68BCBF-568F-4BAF-8BD5-40DA6CE4CE73}" dt="2022-04-14T13:38:36.006" v="1067" actId="478"/>
          <ac:spMkLst>
            <pc:docMk/>
            <pc:sldMk cId="1089030389" sldId="410"/>
            <ac:spMk id="11" creationId="{F623B404-5152-4CA2-A68E-0180AB12A2EF}"/>
          </ac:spMkLst>
        </pc:spChg>
        <pc:spChg chg="del">
          <ac:chgData name="Spaulding, MaryBeth Augusta (mas7zt)" userId="932dee65-5c9c-4c51-a788-06b0e1e20852" providerId="ADAL" clId="{FB68BCBF-568F-4BAF-8BD5-40DA6CE4CE73}" dt="2022-04-14T13:38:37.914" v="1068" actId="478"/>
          <ac:spMkLst>
            <pc:docMk/>
            <pc:sldMk cId="1089030389" sldId="410"/>
            <ac:spMk id="12" creationId="{E7AE9542-1F8B-4389-9035-CCE9990E0193}"/>
          </ac:spMkLst>
        </pc:spChg>
        <pc:spChg chg="del">
          <ac:chgData name="Spaulding, MaryBeth Augusta (mas7zt)" userId="932dee65-5c9c-4c51-a788-06b0e1e20852" providerId="ADAL" clId="{FB68BCBF-568F-4BAF-8BD5-40DA6CE4CE73}" dt="2022-04-14T13:38:33.792" v="1065" actId="478"/>
          <ac:spMkLst>
            <pc:docMk/>
            <pc:sldMk cId="1089030389" sldId="410"/>
            <ac:spMk id="13" creationId="{F989424C-FE35-4D5B-8D6E-B866D07F71E9}"/>
          </ac:spMkLst>
        </pc:spChg>
        <pc:picChg chg="add mod">
          <ac:chgData name="Spaulding, MaryBeth Augusta (mas7zt)" userId="932dee65-5c9c-4c51-a788-06b0e1e20852" providerId="ADAL" clId="{FB68BCBF-568F-4BAF-8BD5-40DA6CE4CE73}" dt="2022-04-15T15:26:21.591" v="1331" actId="208"/>
          <ac:picMkLst>
            <pc:docMk/>
            <pc:sldMk cId="1089030389" sldId="410"/>
            <ac:picMk id="4" creationId="{C08538C3-88E5-4A82-A2F0-8D0605ACFB84}"/>
          </ac:picMkLst>
        </pc:picChg>
        <pc:picChg chg="mod modCrop">
          <ac:chgData name="Spaulding, MaryBeth Augusta (mas7zt)" userId="932dee65-5c9c-4c51-a788-06b0e1e20852" providerId="ADAL" clId="{FB68BCBF-568F-4BAF-8BD5-40DA6CE4CE73}" dt="2022-04-15T15:25:40.289" v="1327" actId="732"/>
          <ac:picMkLst>
            <pc:docMk/>
            <pc:sldMk cId="1089030389" sldId="410"/>
            <ac:picMk id="6" creationId="{9C21C1FF-3529-428B-8CA8-6D230C43A8AD}"/>
          </ac:picMkLst>
        </pc:picChg>
      </pc:sldChg>
      <pc:sldChg chg="addSp delSp modSp mod">
        <pc:chgData name="Spaulding, MaryBeth Augusta (mas7zt)" userId="932dee65-5c9c-4c51-a788-06b0e1e20852" providerId="ADAL" clId="{FB68BCBF-568F-4BAF-8BD5-40DA6CE4CE73}" dt="2022-04-15T15:09:41.388" v="1290" actId="478"/>
        <pc:sldMkLst>
          <pc:docMk/>
          <pc:sldMk cId="3224583137" sldId="411"/>
        </pc:sldMkLst>
        <pc:spChg chg="del">
          <ac:chgData name="Spaulding, MaryBeth Augusta (mas7zt)" userId="932dee65-5c9c-4c51-a788-06b0e1e20852" providerId="ADAL" clId="{FB68BCBF-568F-4BAF-8BD5-40DA6CE4CE73}" dt="2022-04-14T13:42:58.222" v="1071" actId="478"/>
          <ac:spMkLst>
            <pc:docMk/>
            <pc:sldMk cId="3224583137" sldId="411"/>
            <ac:spMk id="8" creationId="{C46AA055-5E06-41CF-9E38-A325A3FA45B0}"/>
          </ac:spMkLst>
        </pc:spChg>
        <pc:spChg chg="del">
          <ac:chgData name="Spaulding, MaryBeth Augusta (mas7zt)" userId="932dee65-5c9c-4c51-a788-06b0e1e20852" providerId="ADAL" clId="{FB68BCBF-568F-4BAF-8BD5-40DA6CE4CE73}" dt="2022-04-14T13:43:01.678" v="1073" actId="478"/>
          <ac:spMkLst>
            <pc:docMk/>
            <pc:sldMk cId="3224583137" sldId="411"/>
            <ac:spMk id="9" creationId="{8F338F13-7768-4817-A5BB-F985402C5678}"/>
          </ac:spMkLst>
        </pc:spChg>
        <pc:spChg chg="del">
          <ac:chgData name="Spaulding, MaryBeth Augusta (mas7zt)" userId="932dee65-5c9c-4c51-a788-06b0e1e20852" providerId="ADAL" clId="{FB68BCBF-568F-4BAF-8BD5-40DA6CE4CE73}" dt="2022-04-14T13:42:59.838" v="1072" actId="478"/>
          <ac:spMkLst>
            <pc:docMk/>
            <pc:sldMk cId="3224583137" sldId="411"/>
            <ac:spMk id="10" creationId="{EED56F4E-26F3-4320-AD3A-FFA56765918F}"/>
          </ac:spMkLst>
        </pc:spChg>
        <pc:spChg chg="add del mod">
          <ac:chgData name="Spaulding, MaryBeth Augusta (mas7zt)" userId="932dee65-5c9c-4c51-a788-06b0e1e20852" providerId="ADAL" clId="{FB68BCBF-568F-4BAF-8BD5-40DA6CE4CE73}" dt="2022-04-14T13:48:50.150" v="1090" actId="14100"/>
          <ac:spMkLst>
            <pc:docMk/>
            <pc:sldMk cId="3224583137" sldId="411"/>
            <ac:spMk id="11" creationId="{F623B404-5152-4CA2-A68E-0180AB12A2EF}"/>
          </ac:spMkLst>
        </pc:spChg>
        <pc:spChg chg="add del">
          <ac:chgData name="Spaulding, MaryBeth Augusta (mas7zt)" userId="932dee65-5c9c-4c51-a788-06b0e1e20852" providerId="ADAL" clId="{FB68BCBF-568F-4BAF-8BD5-40DA6CE4CE73}" dt="2022-04-14T13:43:18.337" v="1079" actId="478"/>
          <ac:spMkLst>
            <pc:docMk/>
            <pc:sldMk cId="3224583137" sldId="411"/>
            <ac:spMk id="12" creationId="{E7AE9542-1F8B-4389-9035-CCE9990E0193}"/>
          </ac:spMkLst>
        </pc:spChg>
        <pc:spChg chg="del">
          <ac:chgData name="Spaulding, MaryBeth Augusta (mas7zt)" userId="932dee65-5c9c-4c51-a788-06b0e1e20852" providerId="ADAL" clId="{FB68BCBF-568F-4BAF-8BD5-40DA6CE4CE73}" dt="2022-04-14T13:43:03.491" v="1074" actId="478"/>
          <ac:spMkLst>
            <pc:docMk/>
            <pc:sldMk cId="3224583137" sldId="411"/>
            <ac:spMk id="13" creationId="{F989424C-FE35-4D5B-8D6E-B866D07F71E9}"/>
          </ac:spMkLst>
        </pc:spChg>
        <pc:spChg chg="add mod">
          <ac:chgData name="Spaulding, MaryBeth Augusta (mas7zt)" userId="932dee65-5c9c-4c51-a788-06b0e1e20852" providerId="ADAL" clId="{FB68BCBF-568F-4BAF-8BD5-40DA6CE4CE73}" dt="2022-04-14T13:49:10.190" v="1095" actId="14100"/>
          <ac:spMkLst>
            <pc:docMk/>
            <pc:sldMk cId="3224583137" sldId="411"/>
            <ac:spMk id="14" creationId="{3C8E68EE-2944-47D8-B0CE-5B3BE05BBECF}"/>
          </ac:spMkLst>
        </pc:spChg>
        <pc:picChg chg="add mod ord modCrop">
          <ac:chgData name="Spaulding, MaryBeth Augusta (mas7zt)" userId="932dee65-5c9c-4c51-a788-06b0e1e20852" providerId="ADAL" clId="{FB68BCBF-568F-4BAF-8BD5-40DA6CE4CE73}" dt="2022-04-14T13:48:38.686" v="1086" actId="167"/>
          <ac:picMkLst>
            <pc:docMk/>
            <pc:sldMk cId="3224583137" sldId="411"/>
            <ac:picMk id="4" creationId="{34B7E581-6A36-4333-9230-E803C8831118}"/>
          </ac:picMkLst>
        </pc:picChg>
        <pc:picChg chg="del">
          <ac:chgData name="Spaulding, MaryBeth Augusta (mas7zt)" userId="932dee65-5c9c-4c51-a788-06b0e1e20852" providerId="ADAL" clId="{FB68BCBF-568F-4BAF-8BD5-40DA6CE4CE73}" dt="2022-04-14T13:43:20.205" v="1080" actId="478"/>
          <ac:picMkLst>
            <pc:docMk/>
            <pc:sldMk cId="3224583137" sldId="411"/>
            <ac:picMk id="6" creationId="{9C21C1FF-3529-428B-8CA8-6D230C43A8AD}"/>
          </ac:picMkLst>
        </pc:picChg>
        <pc:picChg chg="add del">
          <ac:chgData name="Spaulding, MaryBeth Augusta (mas7zt)" userId="932dee65-5c9c-4c51-a788-06b0e1e20852" providerId="ADAL" clId="{FB68BCBF-568F-4BAF-8BD5-40DA6CE4CE73}" dt="2022-04-15T15:09:41.388" v="1290" actId="478"/>
          <ac:picMkLst>
            <pc:docMk/>
            <pc:sldMk cId="3224583137" sldId="411"/>
            <ac:picMk id="7" creationId="{45ED5D66-0DC9-4218-AFF2-5F583C870375}"/>
          </ac:picMkLst>
        </pc:picChg>
      </pc:sldChg>
      <pc:sldChg chg="addSp delSp modSp add mod">
        <pc:chgData name="Spaulding, MaryBeth Augusta (mas7zt)" userId="932dee65-5c9c-4c51-a788-06b0e1e20852" providerId="ADAL" clId="{FB68BCBF-568F-4BAF-8BD5-40DA6CE4CE73}" dt="2022-04-14T14:04:17.622" v="1186" actId="14100"/>
        <pc:sldMkLst>
          <pc:docMk/>
          <pc:sldMk cId="3600425078" sldId="412"/>
        </pc:sldMkLst>
        <pc:spChg chg="add mod">
          <ac:chgData name="Spaulding, MaryBeth Augusta (mas7zt)" userId="932dee65-5c9c-4c51-a788-06b0e1e20852" providerId="ADAL" clId="{FB68BCBF-568F-4BAF-8BD5-40DA6CE4CE73}" dt="2022-04-14T14:04:05.366" v="1181" actId="1076"/>
          <ac:spMkLst>
            <pc:docMk/>
            <pc:sldMk cId="3600425078" sldId="412"/>
            <ac:spMk id="9" creationId="{0F59B5C6-B33F-43E8-BE70-F184ADF7302C}"/>
          </ac:spMkLst>
        </pc:spChg>
        <pc:spChg chg="add mod">
          <ac:chgData name="Spaulding, MaryBeth Augusta (mas7zt)" userId="932dee65-5c9c-4c51-a788-06b0e1e20852" providerId="ADAL" clId="{FB68BCBF-568F-4BAF-8BD5-40DA6CE4CE73}" dt="2022-04-14T14:04:17.622" v="1186" actId="14100"/>
          <ac:spMkLst>
            <pc:docMk/>
            <pc:sldMk cId="3600425078" sldId="412"/>
            <ac:spMk id="10" creationId="{7B56837A-B9F4-4B3B-91CD-7D49881A24D7}"/>
          </ac:spMkLst>
        </pc:spChg>
        <pc:spChg chg="mod">
          <ac:chgData name="Spaulding, MaryBeth Augusta (mas7zt)" userId="932dee65-5c9c-4c51-a788-06b0e1e20852" providerId="ADAL" clId="{FB68BCBF-568F-4BAF-8BD5-40DA6CE4CE73}" dt="2022-04-14T14:01:30.403" v="1172" actId="14100"/>
          <ac:spMkLst>
            <pc:docMk/>
            <pc:sldMk cId="3600425078" sldId="412"/>
            <ac:spMk id="11" creationId="{F623B404-5152-4CA2-A68E-0180AB12A2EF}"/>
          </ac:spMkLst>
        </pc:spChg>
        <pc:spChg chg="mod">
          <ac:chgData name="Spaulding, MaryBeth Augusta (mas7zt)" userId="932dee65-5c9c-4c51-a788-06b0e1e20852" providerId="ADAL" clId="{FB68BCBF-568F-4BAF-8BD5-40DA6CE4CE73}" dt="2022-04-14T14:01:18.216" v="1170" actId="1035"/>
          <ac:spMkLst>
            <pc:docMk/>
            <pc:sldMk cId="3600425078" sldId="412"/>
            <ac:spMk id="14" creationId="{3C8E68EE-2944-47D8-B0CE-5B3BE05BBECF}"/>
          </ac:spMkLst>
        </pc:spChg>
        <pc:picChg chg="del">
          <ac:chgData name="Spaulding, MaryBeth Augusta (mas7zt)" userId="932dee65-5c9c-4c51-a788-06b0e1e20852" providerId="ADAL" clId="{FB68BCBF-568F-4BAF-8BD5-40DA6CE4CE73}" dt="2022-04-14T13:59:20.805" v="1098" actId="478"/>
          <ac:picMkLst>
            <pc:docMk/>
            <pc:sldMk cId="3600425078" sldId="412"/>
            <ac:picMk id="4" creationId="{34B7E581-6A36-4333-9230-E803C8831118}"/>
          </ac:picMkLst>
        </pc:picChg>
        <pc:picChg chg="add mod modCrop">
          <ac:chgData name="Spaulding, MaryBeth Augusta (mas7zt)" userId="932dee65-5c9c-4c51-a788-06b0e1e20852" providerId="ADAL" clId="{FB68BCBF-568F-4BAF-8BD5-40DA6CE4CE73}" dt="2022-04-14T14:03:50.203" v="1177" actId="208"/>
          <ac:picMkLst>
            <pc:docMk/>
            <pc:sldMk cId="3600425078" sldId="412"/>
            <ac:picMk id="5" creationId="{4FAAB95B-5BE5-4BC5-98E9-1F8F131B7D49}"/>
          </ac:picMkLst>
        </pc:picChg>
        <pc:picChg chg="mod ord">
          <ac:chgData name="Spaulding, MaryBeth Augusta (mas7zt)" userId="932dee65-5c9c-4c51-a788-06b0e1e20852" providerId="ADAL" clId="{FB68BCBF-568F-4BAF-8BD5-40DA6CE4CE73}" dt="2022-04-14T14:04:10.092" v="1184" actId="1076"/>
          <ac:picMkLst>
            <pc:docMk/>
            <pc:sldMk cId="3600425078" sldId="412"/>
            <ac:picMk id="7" creationId="{45ED5D66-0DC9-4218-AFF2-5F583C870375}"/>
          </ac:picMkLst>
        </pc:picChg>
      </pc:sldChg>
      <pc:sldChg chg="modSp add del">
        <pc:chgData name="Spaulding, MaryBeth Augusta (mas7zt)" userId="932dee65-5c9c-4c51-a788-06b0e1e20852" providerId="ADAL" clId="{FB68BCBF-568F-4BAF-8BD5-40DA6CE4CE73}" dt="2022-04-18T18:54:19.774" v="1360" actId="2696"/>
        <pc:sldMkLst>
          <pc:docMk/>
          <pc:sldMk cId="1317449785" sldId="413"/>
        </pc:sldMkLst>
        <pc:picChg chg="mod">
          <ac:chgData name="Spaulding, MaryBeth Augusta (mas7zt)" userId="932dee65-5c9c-4c51-a788-06b0e1e20852" providerId="ADAL" clId="{FB68BCBF-568F-4BAF-8BD5-40DA6CE4CE73}" dt="2022-04-15T13:49:18.716" v="1274" actId="1076"/>
          <ac:picMkLst>
            <pc:docMk/>
            <pc:sldMk cId="1317449785" sldId="413"/>
            <ac:picMk id="2050" creationId="{3E44A3CF-3FF5-4448-943C-9CB3CCD078E3}"/>
          </ac:picMkLst>
        </pc:picChg>
        <pc:picChg chg="mod">
          <ac:chgData name="Spaulding, MaryBeth Augusta (mas7zt)" userId="932dee65-5c9c-4c51-a788-06b0e1e20852" providerId="ADAL" clId="{FB68BCBF-568F-4BAF-8BD5-40DA6CE4CE73}" dt="2022-04-15T13:49:23.447" v="1275" actId="1076"/>
          <ac:picMkLst>
            <pc:docMk/>
            <pc:sldMk cId="1317449785" sldId="413"/>
            <ac:picMk id="2058" creationId="{D9BB97AF-DFD8-430A-98BA-0EC215D5236D}"/>
          </ac:picMkLst>
        </pc:picChg>
      </pc:sldChg>
      <pc:sldChg chg="addSp delSp modSp mod">
        <pc:chgData name="Spaulding, MaryBeth Augusta (mas7zt)" userId="932dee65-5c9c-4c51-a788-06b0e1e20852" providerId="ADAL" clId="{FB68BCBF-568F-4BAF-8BD5-40DA6CE4CE73}" dt="2022-04-15T15:23:54.824" v="1309" actId="478"/>
        <pc:sldMkLst>
          <pc:docMk/>
          <pc:sldMk cId="95583544" sldId="414"/>
        </pc:sldMkLst>
        <pc:spChg chg="add mod">
          <ac:chgData name="Spaulding, MaryBeth Augusta (mas7zt)" userId="932dee65-5c9c-4c51-a788-06b0e1e20852" providerId="ADAL" clId="{FB68BCBF-568F-4BAF-8BD5-40DA6CE4CE73}" dt="2022-04-15T15:23:06.623" v="1306" actId="14100"/>
          <ac:spMkLst>
            <pc:docMk/>
            <pc:sldMk cId="95583544" sldId="414"/>
            <ac:spMk id="7" creationId="{9BE803FE-662F-4C6F-B394-F1C1124CB922}"/>
          </ac:spMkLst>
        </pc:spChg>
        <pc:spChg chg="mod">
          <ac:chgData name="Spaulding, MaryBeth Augusta (mas7zt)" userId="932dee65-5c9c-4c51-a788-06b0e1e20852" providerId="ADAL" clId="{FB68BCBF-568F-4BAF-8BD5-40DA6CE4CE73}" dt="2022-04-15T15:22:43.425" v="1301" actId="14100"/>
          <ac:spMkLst>
            <pc:docMk/>
            <pc:sldMk cId="95583544" sldId="414"/>
            <ac:spMk id="10" creationId="{EED56F4E-26F3-4320-AD3A-FFA56765918F}"/>
          </ac:spMkLst>
        </pc:spChg>
        <pc:picChg chg="add del">
          <ac:chgData name="Spaulding, MaryBeth Augusta (mas7zt)" userId="932dee65-5c9c-4c51-a788-06b0e1e20852" providerId="ADAL" clId="{FB68BCBF-568F-4BAF-8BD5-40DA6CE4CE73}" dt="2022-04-15T15:23:54.824" v="1309" actId="478"/>
          <ac:picMkLst>
            <pc:docMk/>
            <pc:sldMk cId="95583544" sldId="414"/>
            <ac:picMk id="4" creationId="{B2CD1B73-65BA-4A99-928C-B9677C1423A9}"/>
          </ac:picMkLst>
        </pc:picChg>
        <pc:picChg chg="add mod ord">
          <ac:chgData name="Spaulding, MaryBeth Augusta (mas7zt)" userId="932dee65-5c9c-4c51-a788-06b0e1e20852" providerId="ADAL" clId="{FB68BCBF-568F-4BAF-8BD5-40DA6CE4CE73}" dt="2022-04-15T15:22:28.872" v="1298" actId="167"/>
          <ac:picMkLst>
            <pc:docMk/>
            <pc:sldMk cId="95583544" sldId="414"/>
            <ac:picMk id="5" creationId="{4E1B1FDE-8EE4-4498-99C1-799A973A6991}"/>
          </ac:picMkLst>
        </pc:picChg>
        <pc:picChg chg="del">
          <ac:chgData name="Spaulding, MaryBeth Augusta (mas7zt)" userId="932dee65-5c9c-4c51-a788-06b0e1e20852" providerId="ADAL" clId="{FB68BCBF-568F-4BAF-8BD5-40DA6CE4CE73}" dt="2022-04-15T15:22:09.510" v="1292" actId="478"/>
          <ac:picMkLst>
            <pc:docMk/>
            <pc:sldMk cId="95583544" sldId="414"/>
            <ac:picMk id="6" creationId="{9C21C1FF-3529-428B-8CA8-6D230C43A8AD}"/>
          </ac:picMkLst>
        </pc:picChg>
      </pc:sldChg>
      <pc:sldChg chg="delSp modSp add mod">
        <pc:chgData name="Spaulding, MaryBeth Augusta (mas7zt)" userId="932dee65-5c9c-4c51-a788-06b0e1e20852" providerId="ADAL" clId="{FB68BCBF-568F-4BAF-8BD5-40DA6CE4CE73}" dt="2022-04-15T15:24:51.643" v="1323" actId="1076"/>
        <pc:sldMkLst>
          <pc:docMk/>
          <pc:sldMk cId="626971552" sldId="415"/>
        </pc:sldMkLst>
        <pc:spChg chg="mod">
          <ac:chgData name="Spaulding, MaryBeth Augusta (mas7zt)" userId="932dee65-5c9c-4c51-a788-06b0e1e20852" providerId="ADAL" clId="{FB68BCBF-568F-4BAF-8BD5-40DA6CE4CE73}" dt="2022-04-15T15:24:30.241" v="1318" actId="14100"/>
          <ac:spMkLst>
            <pc:docMk/>
            <pc:sldMk cId="626971552" sldId="415"/>
            <ac:spMk id="7" creationId="{9BE803FE-662F-4C6F-B394-F1C1124CB922}"/>
          </ac:spMkLst>
        </pc:spChg>
        <pc:spChg chg="mod">
          <ac:chgData name="Spaulding, MaryBeth Augusta (mas7zt)" userId="932dee65-5c9c-4c51-a788-06b0e1e20852" providerId="ADAL" clId="{FB68BCBF-568F-4BAF-8BD5-40DA6CE4CE73}" dt="2022-04-15T15:24:51.643" v="1323" actId="1076"/>
          <ac:spMkLst>
            <pc:docMk/>
            <pc:sldMk cId="626971552" sldId="415"/>
            <ac:spMk id="10" creationId="{EED56F4E-26F3-4320-AD3A-FFA56765918F}"/>
          </ac:spMkLst>
        </pc:spChg>
        <pc:picChg chg="mod ord">
          <ac:chgData name="Spaulding, MaryBeth Augusta (mas7zt)" userId="932dee65-5c9c-4c51-a788-06b0e1e20852" providerId="ADAL" clId="{FB68BCBF-568F-4BAF-8BD5-40DA6CE4CE73}" dt="2022-04-15T15:24:07.455" v="1314" actId="208"/>
          <ac:picMkLst>
            <pc:docMk/>
            <pc:sldMk cId="626971552" sldId="415"/>
            <ac:picMk id="4" creationId="{B2CD1B73-65BA-4A99-928C-B9677C1423A9}"/>
          </ac:picMkLst>
        </pc:picChg>
        <pc:picChg chg="del">
          <ac:chgData name="Spaulding, MaryBeth Augusta (mas7zt)" userId="932dee65-5c9c-4c51-a788-06b0e1e20852" providerId="ADAL" clId="{FB68BCBF-568F-4BAF-8BD5-40DA6CE4CE73}" dt="2022-04-15T15:23:57.560" v="1310" actId="478"/>
          <ac:picMkLst>
            <pc:docMk/>
            <pc:sldMk cId="626971552" sldId="415"/>
            <ac:picMk id="5" creationId="{4E1B1FDE-8EE4-4498-99C1-799A973A6991}"/>
          </ac:picMkLst>
        </pc:picChg>
      </pc:sldChg>
      <pc:sldChg chg="add del">
        <pc:chgData name="Spaulding, MaryBeth Augusta (mas7zt)" userId="932dee65-5c9c-4c51-a788-06b0e1e20852" providerId="ADAL" clId="{FB68BCBF-568F-4BAF-8BD5-40DA6CE4CE73}" dt="2022-04-18T18:54:06.230" v="1358" actId="2696"/>
        <pc:sldMkLst>
          <pc:docMk/>
          <pc:sldMk cId="2657809785" sldId="41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0EABC-C285-410D-84F4-49E2CE629C90}" type="doc">
      <dgm:prSet loTypeId="urn:microsoft.com/office/officeart/2005/8/layout/equation1" loCatId="process" qsTypeId="urn:microsoft.com/office/officeart/2005/8/quickstyle/simple1" qsCatId="simple" csTypeId="urn:microsoft.com/office/officeart/2005/8/colors/colorful4" csCatId="colorful" phldr="1"/>
      <dgm:spPr/>
    </dgm:pt>
    <dgm:pt modelId="{4088C785-3A9D-4319-9D98-DBF92A920410}">
      <dgm:prSet phldrT="[Text]"/>
      <dgm:spPr>
        <a:solidFill>
          <a:srgbClr val="E57200"/>
        </a:solidFill>
      </dgm:spPr>
      <dgm:t>
        <a:bodyPr/>
        <a:lstStyle/>
        <a:p>
          <a:r>
            <a:rPr lang="en-US" b="1" dirty="0"/>
            <a:t>Funding Proposal</a:t>
          </a:r>
        </a:p>
      </dgm:t>
    </dgm:pt>
    <dgm:pt modelId="{F703F0B5-8FB6-4D5C-863B-9A42727BDC81}" type="parTrans" cxnId="{5DD1F95F-B488-4D72-B222-F5D9A9675526}">
      <dgm:prSet/>
      <dgm:spPr/>
      <dgm:t>
        <a:bodyPr/>
        <a:lstStyle/>
        <a:p>
          <a:endParaRPr lang="en-US"/>
        </a:p>
      </dgm:t>
    </dgm:pt>
    <dgm:pt modelId="{225DF3EC-DD90-48A5-A279-E84A00385DFE}" type="sibTrans" cxnId="{5DD1F95F-B488-4D72-B222-F5D9A9675526}">
      <dgm:prSet/>
      <dgm:spPr>
        <a:solidFill>
          <a:srgbClr val="25CAD3"/>
        </a:solidFill>
      </dgm:spPr>
      <dgm:t>
        <a:bodyPr/>
        <a:lstStyle/>
        <a:p>
          <a:endParaRPr lang="en-US"/>
        </a:p>
      </dgm:t>
    </dgm:pt>
    <dgm:pt modelId="{ED586B73-1C0C-44C3-9C75-773239000E93}">
      <dgm:prSet phldrT="[Text]"/>
      <dgm:spPr>
        <a:solidFill>
          <a:srgbClr val="E57200"/>
        </a:solidFill>
      </dgm:spPr>
      <dgm:t>
        <a:bodyPr/>
        <a:lstStyle/>
        <a:p>
          <a:r>
            <a:rPr lang="en-US" b="1" dirty="0"/>
            <a:t>Budget(s)</a:t>
          </a:r>
        </a:p>
      </dgm:t>
    </dgm:pt>
    <dgm:pt modelId="{DFF07395-3255-44B0-B7D1-9D8BDFD9C376}" type="parTrans" cxnId="{E9477633-7550-4C71-BA76-D364DA1ADA89}">
      <dgm:prSet/>
      <dgm:spPr/>
      <dgm:t>
        <a:bodyPr/>
        <a:lstStyle/>
        <a:p>
          <a:endParaRPr lang="en-US"/>
        </a:p>
      </dgm:t>
    </dgm:pt>
    <dgm:pt modelId="{B31CAB22-4BE2-40D9-8BDB-C4F23792A76B}" type="sibTrans" cxnId="{E9477633-7550-4C71-BA76-D364DA1ADA89}">
      <dgm:prSet/>
      <dgm:spPr>
        <a:solidFill>
          <a:srgbClr val="25CAD3"/>
        </a:solidFill>
      </dgm:spPr>
      <dgm:t>
        <a:bodyPr/>
        <a:lstStyle/>
        <a:p>
          <a:endParaRPr lang="en-US"/>
        </a:p>
      </dgm:t>
    </dgm:pt>
    <dgm:pt modelId="{029C1AFE-377C-40BB-87F4-AB8CE6BE001B}">
      <dgm:prSet phldrT="[Text]"/>
      <dgm:spPr>
        <a:solidFill>
          <a:srgbClr val="E57200"/>
        </a:solidFill>
      </dgm:spPr>
      <dgm:t>
        <a:bodyPr/>
        <a:lstStyle/>
        <a:p>
          <a:r>
            <a:rPr lang="en-US" b="1" dirty="0"/>
            <a:t>SF424 (if applicable)</a:t>
          </a:r>
        </a:p>
      </dgm:t>
    </dgm:pt>
    <dgm:pt modelId="{66CDA4C8-BBB1-4F11-92B3-741EB540FD2B}" type="parTrans" cxnId="{4E6093E6-F3D6-4A5E-90D2-42C6CAC97E37}">
      <dgm:prSet/>
      <dgm:spPr/>
      <dgm:t>
        <a:bodyPr/>
        <a:lstStyle/>
        <a:p>
          <a:endParaRPr lang="en-US"/>
        </a:p>
      </dgm:t>
    </dgm:pt>
    <dgm:pt modelId="{82BF0024-E5FF-42E0-BAA6-32E8F58A7345}" type="sibTrans" cxnId="{4E6093E6-F3D6-4A5E-90D2-42C6CAC97E37}">
      <dgm:prSet/>
      <dgm:spPr>
        <a:solidFill>
          <a:srgbClr val="EF3F6B"/>
        </a:solidFill>
      </dgm:spPr>
      <dgm:t>
        <a:bodyPr/>
        <a:lstStyle/>
        <a:p>
          <a:endParaRPr lang="en-US"/>
        </a:p>
      </dgm:t>
    </dgm:pt>
    <dgm:pt modelId="{D606856A-3CD7-414A-9EED-559B75E5F92E}">
      <dgm:prSet phldrT="[Text]"/>
      <dgm:spPr>
        <a:solidFill>
          <a:srgbClr val="232D4B"/>
        </a:solidFill>
      </dgm:spPr>
      <dgm:t>
        <a:bodyPr/>
        <a:lstStyle/>
        <a:p>
          <a:r>
            <a:rPr lang="en-US" b="1" dirty="0"/>
            <a:t>Routed Proposal</a:t>
          </a:r>
        </a:p>
        <a:p>
          <a:r>
            <a:rPr lang="en-US" b="1" dirty="0"/>
            <a:t>Components</a:t>
          </a:r>
        </a:p>
      </dgm:t>
    </dgm:pt>
    <dgm:pt modelId="{FEA4E52A-97AA-4FE9-B8BF-076494EEA83D}" type="parTrans" cxnId="{709B9B2D-D176-43DC-9A44-8E337CBFB616}">
      <dgm:prSet/>
      <dgm:spPr/>
      <dgm:t>
        <a:bodyPr/>
        <a:lstStyle/>
        <a:p>
          <a:endParaRPr lang="en-US"/>
        </a:p>
      </dgm:t>
    </dgm:pt>
    <dgm:pt modelId="{5CF1B1E7-3924-403E-A536-DEFAC7E216BF}" type="sibTrans" cxnId="{709B9B2D-D176-43DC-9A44-8E337CBFB616}">
      <dgm:prSet/>
      <dgm:spPr/>
      <dgm:t>
        <a:bodyPr/>
        <a:lstStyle/>
        <a:p>
          <a:endParaRPr lang="en-US"/>
        </a:p>
      </dgm:t>
    </dgm:pt>
    <dgm:pt modelId="{85BE2C4B-8928-4480-9285-CA6944EDF834}" type="pres">
      <dgm:prSet presAssocID="{0E50EABC-C285-410D-84F4-49E2CE629C90}" presName="linearFlow" presStyleCnt="0">
        <dgm:presLayoutVars>
          <dgm:dir/>
          <dgm:resizeHandles val="exact"/>
        </dgm:presLayoutVars>
      </dgm:prSet>
      <dgm:spPr/>
    </dgm:pt>
    <dgm:pt modelId="{CE933D44-9FB7-415F-84D4-808269BB563F}" type="pres">
      <dgm:prSet presAssocID="{4088C785-3A9D-4319-9D98-DBF92A920410}" presName="node" presStyleLbl="node1" presStyleIdx="0" presStyleCnt="4">
        <dgm:presLayoutVars>
          <dgm:bulletEnabled val="1"/>
        </dgm:presLayoutVars>
      </dgm:prSet>
      <dgm:spPr/>
    </dgm:pt>
    <dgm:pt modelId="{8D0C1FF9-5D09-4C3A-BC02-3174C26BFFFF}" type="pres">
      <dgm:prSet presAssocID="{225DF3EC-DD90-48A5-A279-E84A00385DFE}" presName="spacerL" presStyleCnt="0"/>
      <dgm:spPr/>
    </dgm:pt>
    <dgm:pt modelId="{C3AF4198-983E-45BE-A0DD-51AB2D61FF54}" type="pres">
      <dgm:prSet presAssocID="{225DF3EC-DD90-48A5-A279-E84A00385DFE}" presName="sibTrans" presStyleLbl="sibTrans2D1" presStyleIdx="0" presStyleCnt="3"/>
      <dgm:spPr/>
    </dgm:pt>
    <dgm:pt modelId="{24D88CE4-5DB7-4C62-8BF5-EB61948F8E2A}" type="pres">
      <dgm:prSet presAssocID="{225DF3EC-DD90-48A5-A279-E84A00385DFE}" presName="spacerR" presStyleCnt="0"/>
      <dgm:spPr/>
    </dgm:pt>
    <dgm:pt modelId="{1A46B665-B517-44DA-AD98-A777AEE6D0CC}" type="pres">
      <dgm:prSet presAssocID="{ED586B73-1C0C-44C3-9C75-773239000E93}" presName="node" presStyleLbl="node1" presStyleIdx="1" presStyleCnt="4">
        <dgm:presLayoutVars>
          <dgm:bulletEnabled val="1"/>
        </dgm:presLayoutVars>
      </dgm:prSet>
      <dgm:spPr/>
    </dgm:pt>
    <dgm:pt modelId="{A7FE16DC-188C-4E1E-AB2B-C09878E8BE11}" type="pres">
      <dgm:prSet presAssocID="{B31CAB22-4BE2-40D9-8BDB-C4F23792A76B}" presName="spacerL" presStyleCnt="0"/>
      <dgm:spPr/>
    </dgm:pt>
    <dgm:pt modelId="{680BE252-4827-4491-8690-A3B2E88DD972}" type="pres">
      <dgm:prSet presAssocID="{B31CAB22-4BE2-40D9-8BDB-C4F23792A76B}" presName="sibTrans" presStyleLbl="sibTrans2D1" presStyleIdx="1" presStyleCnt="3"/>
      <dgm:spPr/>
    </dgm:pt>
    <dgm:pt modelId="{46E99468-1F46-4AE0-87AD-F0FD731A9C6C}" type="pres">
      <dgm:prSet presAssocID="{B31CAB22-4BE2-40D9-8BDB-C4F23792A76B}" presName="spacerR" presStyleCnt="0"/>
      <dgm:spPr/>
    </dgm:pt>
    <dgm:pt modelId="{B48F6DF0-56E9-45A2-90EC-ECDB0711838B}" type="pres">
      <dgm:prSet presAssocID="{029C1AFE-377C-40BB-87F4-AB8CE6BE001B}" presName="node" presStyleLbl="node1" presStyleIdx="2" presStyleCnt="4">
        <dgm:presLayoutVars>
          <dgm:bulletEnabled val="1"/>
        </dgm:presLayoutVars>
      </dgm:prSet>
      <dgm:spPr/>
    </dgm:pt>
    <dgm:pt modelId="{1FDFAA13-1CAD-45D8-8863-916D562A6C7C}" type="pres">
      <dgm:prSet presAssocID="{82BF0024-E5FF-42E0-BAA6-32E8F58A7345}" presName="spacerL" presStyleCnt="0"/>
      <dgm:spPr/>
    </dgm:pt>
    <dgm:pt modelId="{BBA88DFE-0562-4549-BF35-7FD0CF5AAD4C}" type="pres">
      <dgm:prSet presAssocID="{82BF0024-E5FF-42E0-BAA6-32E8F58A7345}" presName="sibTrans" presStyleLbl="sibTrans2D1" presStyleIdx="2" presStyleCnt="3"/>
      <dgm:spPr/>
    </dgm:pt>
    <dgm:pt modelId="{72CED72E-6C59-4AFE-8A60-8436E44FC9C5}" type="pres">
      <dgm:prSet presAssocID="{82BF0024-E5FF-42E0-BAA6-32E8F58A7345}" presName="spacerR" presStyleCnt="0"/>
      <dgm:spPr/>
    </dgm:pt>
    <dgm:pt modelId="{6EFD9830-1F66-44D9-9D4B-C2731424BD04}" type="pres">
      <dgm:prSet presAssocID="{D606856A-3CD7-414A-9EED-559B75E5F92E}" presName="node" presStyleLbl="node1" presStyleIdx="3" presStyleCnt="4">
        <dgm:presLayoutVars>
          <dgm:bulletEnabled val="1"/>
        </dgm:presLayoutVars>
      </dgm:prSet>
      <dgm:spPr/>
    </dgm:pt>
  </dgm:ptLst>
  <dgm:cxnLst>
    <dgm:cxn modelId="{1D8A902D-E2CE-4CDF-8268-9AAAF50A32C3}" type="presOf" srcId="{225DF3EC-DD90-48A5-A279-E84A00385DFE}" destId="{C3AF4198-983E-45BE-A0DD-51AB2D61FF54}" srcOrd="0" destOrd="0" presId="urn:microsoft.com/office/officeart/2005/8/layout/equation1"/>
    <dgm:cxn modelId="{709B9B2D-D176-43DC-9A44-8E337CBFB616}" srcId="{0E50EABC-C285-410D-84F4-49E2CE629C90}" destId="{D606856A-3CD7-414A-9EED-559B75E5F92E}" srcOrd="3" destOrd="0" parTransId="{FEA4E52A-97AA-4FE9-B8BF-076494EEA83D}" sibTransId="{5CF1B1E7-3924-403E-A536-DEFAC7E216BF}"/>
    <dgm:cxn modelId="{E9477633-7550-4C71-BA76-D364DA1ADA89}" srcId="{0E50EABC-C285-410D-84F4-49E2CE629C90}" destId="{ED586B73-1C0C-44C3-9C75-773239000E93}" srcOrd="1" destOrd="0" parTransId="{DFF07395-3255-44B0-B7D1-9D8BDFD9C376}" sibTransId="{B31CAB22-4BE2-40D9-8BDB-C4F23792A76B}"/>
    <dgm:cxn modelId="{5DD1F95F-B488-4D72-B222-F5D9A9675526}" srcId="{0E50EABC-C285-410D-84F4-49E2CE629C90}" destId="{4088C785-3A9D-4319-9D98-DBF92A920410}" srcOrd="0" destOrd="0" parTransId="{F703F0B5-8FB6-4D5C-863B-9A42727BDC81}" sibTransId="{225DF3EC-DD90-48A5-A279-E84A00385DFE}"/>
    <dgm:cxn modelId="{B227734D-D421-4D1D-AA25-FD2EFEE81DE1}" type="presOf" srcId="{4088C785-3A9D-4319-9D98-DBF92A920410}" destId="{CE933D44-9FB7-415F-84D4-808269BB563F}" srcOrd="0" destOrd="0" presId="urn:microsoft.com/office/officeart/2005/8/layout/equation1"/>
    <dgm:cxn modelId="{14DEEA4E-DF86-4F6A-A0A5-A787894E68D9}" type="presOf" srcId="{029C1AFE-377C-40BB-87F4-AB8CE6BE001B}" destId="{B48F6DF0-56E9-45A2-90EC-ECDB0711838B}" srcOrd="0" destOrd="0" presId="urn:microsoft.com/office/officeart/2005/8/layout/equation1"/>
    <dgm:cxn modelId="{DE51E37B-8E43-4198-A8A0-E09C56CD22A0}" type="presOf" srcId="{ED586B73-1C0C-44C3-9C75-773239000E93}" destId="{1A46B665-B517-44DA-AD98-A777AEE6D0CC}" srcOrd="0" destOrd="0" presId="urn:microsoft.com/office/officeart/2005/8/layout/equation1"/>
    <dgm:cxn modelId="{2DEEB47F-E190-42A6-A772-CC13F5A7DC99}" type="presOf" srcId="{82BF0024-E5FF-42E0-BAA6-32E8F58A7345}" destId="{BBA88DFE-0562-4549-BF35-7FD0CF5AAD4C}" srcOrd="0" destOrd="0" presId="urn:microsoft.com/office/officeart/2005/8/layout/equation1"/>
    <dgm:cxn modelId="{4A6CDA7F-6334-4491-A89F-26A80FA818FE}" type="presOf" srcId="{0E50EABC-C285-410D-84F4-49E2CE629C90}" destId="{85BE2C4B-8928-4480-9285-CA6944EDF834}" srcOrd="0" destOrd="0" presId="urn:microsoft.com/office/officeart/2005/8/layout/equation1"/>
    <dgm:cxn modelId="{F56A80BF-C590-4015-B481-F96817D5018E}" type="presOf" srcId="{B31CAB22-4BE2-40D9-8BDB-C4F23792A76B}" destId="{680BE252-4827-4491-8690-A3B2E88DD972}" srcOrd="0" destOrd="0" presId="urn:microsoft.com/office/officeart/2005/8/layout/equation1"/>
    <dgm:cxn modelId="{68DD22C2-9E10-4C56-BC42-88F8A1AC04EA}" type="presOf" srcId="{D606856A-3CD7-414A-9EED-559B75E5F92E}" destId="{6EFD9830-1F66-44D9-9D4B-C2731424BD04}" srcOrd="0" destOrd="0" presId="urn:microsoft.com/office/officeart/2005/8/layout/equation1"/>
    <dgm:cxn modelId="{4E6093E6-F3D6-4A5E-90D2-42C6CAC97E37}" srcId="{0E50EABC-C285-410D-84F4-49E2CE629C90}" destId="{029C1AFE-377C-40BB-87F4-AB8CE6BE001B}" srcOrd="2" destOrd="0" parTransId="{66CDA4C8-BBB1-4F11-92B3-741EB540FD2B}" sibTransId="{82BF0024-E5FF-42E0-BAA6-32E8F58A7345}"/>
    <dgm:cxn modelId="{958492E8-4B95-43CC-A527-AC8D60A08713}" type="presParOf" srcId="{85BE2C4B-8928-4480-9285-CA6944EDF834}" destId="{CE933D44-9FB7-415F-84D4-808269BB563F}" srcOrd="0" destOrd="0" presId="urn:microsoft.com/office/officeart/2005/8/layout/equation1"/>
    <dgm:cxn modelId="{B15982A4-B548-417B-B69D-999E92B275A4}" type="presParOf" srcId="{85BE2C4B-8928-4480-9285-CA6944EDF834}" destId="{8D0C1FF9-5D09-4C3A-BC02-3174C26BFFFF}" srcOrd="1" destOrd="0" presId="urn:microsoft.com/office/officeart/2005/8/layout/equation1"/>
    <dgm:cxn modelId="{239DC780-60D0-4283-9478-62F993A1C14C}" type="presParOf" srcId="{85BE2C4B-8928-4480-9285-CA6944EDF834}" destId="{C3AF4198-983E-45BE-A0DD-51AB2D61FF54}" srcOrd="2" destOrd="0" presId="urn:microsoft.com/office/officeart/2005/8/layout/equation1"/>
    <dgm:cxn modelId="{96F440E9-9BDB-4575-8A8D-69C0C9EF9378}" type="presParOf" srcId="{85BE2C4B-8928-4480-9285-CA6944EDF834}" destId="{24D88CE4-5DB7-4C62-8BF5-EB61948F8E2A}" srcOrd="3" destOrd="0" presId="urn:microsoft.com/office/officeart/2005/8/layout/equation1"/>
    <dgm:cxn modelId="{1B6ADB99-1BA9-4DBC-AD7D-EF5C008A9400}" type="presParOf" srcId="{85BE2C4B-8928-4480-9285-CA6944EDF834}" destId="{1A46B665-B517-44DA-AD98-A777AEE6D0CC}" srcOrd="4" destOrd="0" presId="urn:microsoft.com/office/officeart/2005/8/layout/equation1"/>
    <dgm:cxn modelId="{FD776475-D6F7-4DD6-B304-57F3DF392205}" type="presParOf" srcId="{85BE2C4B-8928-4480-9285-CA6944EDF834}" destId="{A7FE16DC-188C-4E1E-AB2B-C09878E8BE11}" srcOrd="5" destOrd="0" presId="urn:microsoft.com/office/officeart/2005/8/layout/equation1"/>
    <dgm:cxn modelId="{8384C0C7-F651-47B5-8C5C-8A341C842AF0}" type="presParOf" srcId="{85BE2C4B-8928-4480-9285-CA6944EDF834}" destId="{680BE252-4827-4491-8690-A3B2E88DD972}" srcOrd="6" destOrd="0" presId="urn:microsoft.com/office/officeart/2005/8/layout/equation1"/>
    <dgm:cxn modelId="{570238F3-05EB-469A-A9DF-1CBD22EFA8AD}" type="presParOf" srcId="{85BE2C4B-8928-4480-9285-CA6944EDF834}" destId="{46E99468-1F46-4AE0-87AD-F0FD731A9C6C}" srcOrd="7" destOrd="0" presId="urn:microsoft.com/office/officeart/2005/8/layout/equation1"/>
    <dgm:cxn modelId="{112C6B25-FEA0-481A-A74D-DCBC98860188}" type="presParOf" srcId="{85BE2C4B-8928-4480-9285-CA6944EDF834}" destId="{B48F6DF0-56E9-45A2-90EC-ECDB0711838B}" srcOrd="8" destOrd="0" presId="urn:microsoft.com/office/officeart/2005/8/layout/equation1"/>
    <dgm:cxn modelId="{F7DF73A5-BA84-41BC-A87C-CE05510E9614}" type="presParOf" srcId="{85BE2C4B-8928-4480-9285-CA6944EDF834}" destId="{1FDFAA13-1CAD-45D8-8863-916D562A6C7C}" srcOrd="9" destOrd="0" presId="urn:microsoft.com/office/officeart/2005/8/layout/equation1"/>
    <dgm:cxn modelId="{9D67CBC0-5FDE-401B-94D6-9A361F7B4169}" type="presParOf" srcId="{85BE2C4B-8928-4480-9285-CA6944EDF834}" destId="{BBA88DFE-0562-4549-BF35-7FD0CF5AAD4C}" srcOrd="10" destOrd="0" presId="urn:microsoft.com/office/officeart/2005/8/layout/equation1"/>
    <dgm:cxn modelId="{C7B9D930-F427-4DD2-AA68-257DD976B65D}" type="presParOf" srcId="{85BE2C4B-8928-4480-9285-CA6944EDF834}" destId="{72CED72E-6C59-4AFE-8A60-8436E44FC9C5}" srcOrd="11" destOrd="0" presId="urn:microsoft.com/office/officeart/2005/8/layout/equation1"/>
    <dgm:cxn modelId="{DA2F027C-0282-43D4-8A71-4F29C163E5FF}" type="presParOf" srcId="{85BE2C4B-8928-4480-9285-CA6944EDF834}" destId="{6EFD9830-1F66-44D9-9D4B-C2731424BD04}" srcOrd="12" destOrd="0" presId="urn:microsoft.com/office/officeart/2005/8/layout/equati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BCE48-2CC1-4669-BDFB-E3CB95D45811}" type="doc">
      <dgm:prSet loTypeId="urn:microsoft.com/office/officeart/2009/3/layout/RandomtoResultProcess" loCatId="process" qsTypeId="urn:microsoft.com/office/officeart/2005/8/quickstyle/simple1" qsCatId="simple" csTypeId="urn:microsoft.com/office/officeart/2005/8/colors/colorful5" csCatId="colorful" phldr="1"/>
      <dgm:spPr/>
    </dgm:pt>
    <dgm:pt modelId="{AC9C8C55-C816-4A4B-B39E-396D269428EE}">
      <dgm:prSet phldrT="[Text]" custT="1"/>
      <dgm:spPr/>
      <dgm:t>
        <a:bodyPr/>
        <a:lstStyle/>
        <a:p>
          <a:r>
            <a:rPr lang="en-US" sz="1000" b="1" dirty="0"/>
            <a:t>PI/Study Staff </a:t>
          </a:r>
        </a:p>
        <a:p>
          <a:r>
            <a:rPr lang="en-US" sz="1000" b="1" dirty="0"/>
            <a:t>Prepares &amp; Submits </a:t>
          </a:r>
        </a:p>
        <a:p>
          <a:r>
            <a:rPr lang="en-US" sz="1000" b="1" dirty="0"/>
            <a:t>Proposal Components</a:t>
          </a:r>
        </a:p>
      </dgm:t>
    </dgm:pt>
    <dgm:pt modelId="{BEA2D8DA-9F78-40CA-A130-011176C26DEB}" type="parTrans" cxnId="{0BEF1D08-D6CC-4562-8795-230E64D1541D}">
      <dgm:prSet/>
      <dgm:spPr/>
      <dgm:t>
        <a:bodyPr/>
        <a:lstStyle/>
        <a:p>
          <a:endParaRPr lang="en-US"/>
        </a:p>
      </dgm:t>
    </dgm:pt>
    <dgm:pt modelId="{F216DE80-1F5F-4E13-8FA0-E14D20C376F3}" type="sibTrans" cxnId="{0BEF1D08-D6CC-4562-8795-230E64D1541D}">
      <dgm:prSet/>
      <dgm:spPr/>
      <dgm:t>
        <a:bodyPr/>
        <a:lstStyle/>
        <a:p>
          <a:endParaRPr lang="en-US"/>
        </a:p>
      </dgm:t>
    </dgm:pt>
    <dgm:pt modelId="{B57E6B33-E5F0-415E-9887-502F4393683F}">
      <dgm:prSet phldrT="[Text]"/>
      <dgm:spPr/>
      <dgm:t>
        <a:bodyPr/>
        <a:lstStyle/>
        <a:p>
          <a:r>
            <a:rPr lang="en-US" b="1" dirty="0"/>
            <a:t>Department/School Reviews &amp; Approves </a:t>
          </a:r>
          <a:r>
            <a:rPr lang="en-US" b="1" dirty="0">
              <a:solidFill>
                <a:schemeClr val="tx1"/>
              </a:solidFill>
            </a:rPr>
            <a:t>Proposal*</a:t>
          </a:r>
        </a:p>
      </dgm:t>
    </dgm:pt>
    <dgm:pt modelId="{BBD92E20-4309-4D32-AD50-AA1543ADFB5D}" type="parTrans" cxnId="{D5EA4541-0C3F-453B-A930-B59E5DA3EE2F}">
      <dgm:prSet/>
      <dgm:spPr/>
      <dgm:t>
        <a:bodyPr/>
        <a:lstStyle/>
        <a:p>
          <a:endParaRPr lang="en-US"/>
        </a:p>
      </dgm:t>
    </dgm:pt>
    <dgm:pt modelId="{BD364481-D15F-4A8E-807F-79C3C1952453}" type="sibTrans" cxnId="{D5EA4541-0C3F-453B-A930-B59E5DA3EE2F}">
      <dgm:prSet/>
      <dgm:spPr/>
      <dgm:t>
        <a:bodyPr/>
        <a:lstStyle/>
        <a:p>
          <a:endParaRPr lang="en-US"/>
        </a:p>
      </dgm:t>
    </dgm:pt>
    <dgm:pt modelId="{F5F1CB96-3310-4C4E-A56F-19077B93B124}">
      <dgm:prSet phldrT="[Text]"/>
      <dgm:spPr/>
      <dgm:t>
        <a:bodyPr/>
        <a:lstStyle/>
        <a:p>
          <a:r>
            <a:rPr lang="en-US" b="1" dirty="0"/>
            <a:t>Specialist Reviews &amp; Approves Proposal</a:t>
          </a:r>
        </a:p>
      </dgm:t>
    </dgm:pt>
    <dgm:pt modelId="{FD33C0E5-8F8E-4FDA-9DAE-46F66E0599FC}" type="parTrans" cxnId="{0A6CE362-119E-4E2B-AA6C-B5F225FC77C3}">
      <dgm:prSet/>
      <dgm:spPr/>
      <dgm:t>
        <a:bodyPr/>
        <a:lstStyle/>
        <a:p>
          <a:endParaRPr lang="en-US"/>
        </a:p>
      </dgm:t>
    </dgm:pt>
    <dgm:pt modelId="{28A27C8C-6FA0-40DC-BC69-6ACA3AAEDD8A}" type="sibTrans" cxnId="{0A6CE362-119E-4E2B-AA6C-B5F225FC77C3}">
      <dgm:prSet/>
      <dgm:spPr/>
      <dgm:t>
        <a:bodyPr/>
        <a:lstStyle/>
        <a:p>
          <a:endParaRPr lang="en-US"/>
        </a:p>
      </dgm:t>
    </dgm:pt>
    <dgm:pt modelId="{2FEFAAB2-4257-49CE-9353-F0F9A45E8C8E}">
      <dgm:prSet phldrT="[Text]"/>
      <dgm:spPr>
        <a:solidFill>
          <a:srgbClr val="62BB46"/>
        </a:solidFill>
      </dgm:spPr>
      <dgm:t>
        <a:bodyPr/>
        <a:lstStyle/>
        <a:p>
          <a:r>
            <a:rPr lang="en-US" b="1" dirty="0"/>
            <a:t>Proposal Submitted to Sponsor</a:t>
          </a:r>
        </a:p>
      </dgm:t>
    </dgm:pt>
    <dgm:pt modelId="{AF23BF07-5416-4D97-85B0-0D2F784C1796}" type="parTrans" cxnId="{2AF970BE-0BFE-4843-9352-1F441D0BEAC2}">
      <dgm:prSet/>
      <dgm:spPr/>
      <dgm:t>
        <a:bodyPr/>
        <a:lstStyle/>
        <a:p>
          <a:endParaRPr lang="en-US"/>
        </a:p>
      </dgm:t>
    </dgm:pt>
    <dgm:pt modelId="{A96A7118-CEC3-474D-ACAE-938D10B226A8}" type="sibTrans" cxnId="{2AF970BE-0BFE-4843-9352-1F441D0BEAC2}">
      <dgm:prSet/>
      <dgm:spPr/>
      <dgm:t>
        <a:bodyPr/>
        <a:lstStyle/>
        <a:p>
          <a:endParaRPr lang="en-US"/>
        </a:p>
      </dgm:t>
    </dgm:pt>
    <dgm:pt modelId="{55211E0A-0A76-4826-A03B-97CA47EA0858}" type="pres">
      <dgm:prSet presAssocID="{B20BCE48-2CC1-4669-BDFB-E3CB95D45811}" presName="Name0" presStyleCnt="0">
        <dgm:presLayoutVars>
          <dgm:dir/>
          <dgm:animOne val="branch"/>
          <dgm:animLvl val="lvl"/>
        </dgm:presLayoutVars>
      </dgm:prSet>
      <dgm:spPr/>
    </dgm:pt>
    <dgm:pt modelId="{2EC13EC2-32B5-4539-91DD-68F7A485D7B0}" type="pres">
      <dgm:prSet presAssocID="{AC9C8C55-C816-4A4B-B39E-396D269428EE}" presName="chaos" presStyleCnt="0"/>
      <dgm:spPr/>
    </dgm:pt>
    <dgm:pt modelId="{48FD7F40-2DB6-4473-B2D2-E85F10F364A9}" type="pres">
      <dgm:prSet presAssocID="{AC9C8C55-C816-4A4B-B39E-396D269428EE}" presName="parTx1" presStyleLbl="revTx" presStyleIdx="0" presStyleCnt="3"/>
      <dgm:spPr/>
    </dgm:pt>
    <dgm:pt modelId="{79A15E2B-F98C-42DC-AAB6-F79753841B16}" type="pres">
      <dgm:prSet presAssocID="{AC9C8C55-C816-4A4B-B39E-396D269428EE}" presName="c1" presStyleLbl="node1" presStyleIdx="0" presStyleCnt="19"/>
      <dgm:spPr>
        <a:solidFill>
          <a:srgbClr val="009FDF"/>
        </a:solidFill>
      </dgm:spPr>
    </dgm:pt>
    <dgm:pt modelId="{54178013-CECB-4FFC-B353-7937B61C0B5A}" type="pres">
      <dgm:prSet presAssocID="{AC9C8C55-C816-4A4B-B39E-396D269428EE}" presName="c2" presStyleLbl="node1" presStyleIdx="1" presStyleCnt="19"/>
      <dgm:spPr>
        <a:solidFill>
          <a:srgbClr val="009FDF"/>
        </a:solidFill>
      </dgm:spPr>
    </dgm:pt>
    <dgm:pt modelId="{ADEF6A5E-6395-4BB7-895D-DE0A78DBF299}" type="pres">
      <dgm:prSet presAssocID="{AC9C8C55-C816-4A4B-B39E-396D269428EE}" presName="c3" presStyleLbl="node1" presStyleIdx="2" presStyleCnt="19"/>
      <dgm:spPr>
        <a:solidFill>
          <a:srgbClr val="009FDF"/>
        </a:solidFill>
      </dgm:spPr>
    </dgm:pt>
    <dgm:pt modelId="{1CE5AF73-5FB5-4894-8953-B6C24021BA7F}" type="pres">
      <dgm:prSet presAssocID="{AC9C8C55-C816-4A4B-B39E-396D269428EE}" presName="c4" presStyleLbl="node1" presStyleIdx="3" presStyleCnt="19"/>
      <dgm:spPr>
        <a:solidFill>
          <a:srgbClr val="009FDF"/>
        </a:solidFill>
      </dgm:spPr>
    </dgm:pt>
    <dgm:pt modelId="{09E4922F-A460-477C-BC11-806169DB92DC}" type="pres">
      <dgm:prSet presAssocID="{AC9C8C55-C816-4A4B-B39E-396D269428EE}" presName="c5" presStyleLbl="node1" presStyleIdx="4" presStyleCnt="19"/>
      <dgm:spPr>
        <a:solidFill>
          <a:srgbClr val="009FDF"/>
        </a:solidFill>
      </dgm:spPr>
    </dgm:pt>
    <dgm:pt modelId="{BA1EB6D4-C0EE-4608-9BF4-5878820FB71E}" type="pres">
      <dgm:prSet presAssocID="{AC9C8C55-C816-4A4B-B39E-396D269428EE}" presName="c6" presStyleLbl="node1" presStyleIdx="5" presStyleCnt="19"/>
      <dgm:spPr>
        <a:solidFill>
          <a:srgbClr val="FDDA24"/>
        </a:solidFill>
      </dgm:spPr>
    </dgm:pt>
    <dgm:pt modelId="{8BBA6700-E4B8-4E2A-AE2A-DD83E5002FAB}" type="pres">
      <dgm:prSet presAssocID="{AC9C8C55-C816-4A4B-B39E-396D269428EE}" presName="c7" presStyleLbl="node1" presStyleIdx="6" presStyleCnt="19"/>
      <dgm:spPr>
        <a:solidFill>
          <a:srgbClr val="FDDA24"/>
        </a:solidFill>
      </dgm:spPr>
    </dgm:pt>
    <dgm:pt modelId="{1FE975C6-89CC-4CF3-B091-59AFBD82E356}" type="pres">
      <dgm:prSet presAssocID="{AC9C8C55-C816-4A4B-B39E-396D269428EE}" presName="c8" presStyleLbl="node1" presStyleIdx="7" presStyleCnt="19"/>
      <dgm:spPr>
        <a:solidFill>
          <a:srgbClr val="FDDA24"/>
        </a:solidFill>
      </dgm:spPr>
    </dgm:pt>
    <dgm:pt modelId="{F19C7364-AC61-4177-9162-12EF060295C0}" type="pres">
      <dgm:prSet presAssocID="{AC9C8C55-C816-4A4B-B39E-396D269428EE}" presName="c9" presStyleLbl="node1" presStyleIdx="8" presStyleCnt="19"/>
      <dgm:spPr>
        <a:solidFill>
          <a:srgbClr val="FDDA24"/>
        </a:solidFill>
      </dgm:spPr>
    </dgm:pt>
    <dgm:pt modelId="{08CBDFE8-08D7-4413-B3FA-8CA3E285E0AE}" type="pres">
      <dgm:prSet presAssocID="{AC9C8C55-C816-4A4B-B39E-396D269428EE}" presName="c10" presStyleLbl="node1" presStyleIdx="9" presStyleCnt="19"/>
      <dgm:spPr>
        <a:solidFill>
          <a:srgbClr val="FDDA24"/>
        </a:solidFill>
      </dgm:spPr>
    </dgm:pt>
    <dgm:pt modelId="{A5E6158A-366E-42FF-8EF3-0D16A8E4D004}" type="pres">
      <dgm:prSet presAssocID="{AC9C8C55-C816-4A4B-B39E-396D269428EE}" presName="c11" presStyleLbl="node1" presStyleIdx="10" presStyleCnt="19"/>
      <dgm:spPr>
        <a:solidFill>
          <a:srgbClr val="62BB46"/>
        </a:solidFill>
      </dgm:spPr>
    </dgm:pt>
    <dgm:pt modelId="{F9B8EE41-D209-426A-8EA8-80FE8A939D55}" type="pres">
      <dgm:prSet presAssocID="{AC9C8C55-C816-4A4B-B39E-396D269428EE}" presName="c12" presStyleLbl="node1" presStyleIdx="11" presStyleCnt="19"/>
      <dgm:spPr>
        <a:solidFill>
          <a:srgbClr val="62BB46"/>
        </a:solidFill>
      </dgm:spPr>
    </dgm:pt>
    <dgm:pt modelId="{596F53B9-2C67-419B-B093-605BB1FAA972}" type="pres">
      <dgm:prSet presAssocID="{AC9C8C55-C816-4A4B-B39E-396D269428EE}" presName="c13" presStyleLbl="node1" presStyleIdx="12" presStyleCnt="19"/>
      <dgm:spPr>
        <a:solidFill>
          <a:srgbClr val="62BB46"/>
        </a:solidFill>
      </dgm:spPr>
    </dgm:pt>
    <dgm:pt modelId="{73F5D72E-6F9E-415E-AF5A-AF109C9E4D6E}" type="pres">
      <dgm:prSet presAssocID="{AC9C8C55-C816-4A4B-B39E-396D269428EE}" presName="c14" presStyleLbl="node1" presStyleIdx="13" presStyleCnt="19"/>
      <dgm:spPr>
        <a:solidFill>
          <a:srgbClr val="62BB46"/>
        </a:solidFill>
      </dgm:spPr>
    </dgm:pt>
    <dgm:pt modelId="{57F79BA8-9BC3-4232-81C2-1ACC1D54614C}" type="pres">
      <dgm:prSet presAssocID="{AC9C8C55-C816-4A4B-B39E-396D269428EE}" presName="c15" presStyleLbl="node1" presStyleIdx="14" presStyleCnt="19"/>
      <dgm:spPr>
        <a:solidFill>
          <a:srgbClr val="62BB46"/>
        </a:solidFill>
      </dgm:spPr>
    </dgm:pt>
    <dgm:pt modelId="{D36E1182-D051-4748-87E6-885FEC621440}" type="pres">
      <dgm:prSet presAssocID="{AC9C8C55-C816-4A4B-B39E-396D269428EE}" presName="c16" presStyleLbl="node1" presStyleIdx="15" presStyleCnt="19"/>
      <dgm:spPr>
        <a:solidFill>
          <a:srgbClr val="62BB46"/>
        </a:solidFill>
      </dgm:spPr>
    </dgm:pt>
    <dgm:pt modelId="{AD1B354C-7FFA-4C90-85B5-23E9E849706C}" type="pres">
      <dgm:prSet presAssocID="{AC9C8C55-C816-4A4B-B39E-396D269428EE}" presName="c17" presStyleLbl="node1" presStyleIdx="16" presStyleCnt="19"/>
      <dgm:spPr>
        <a:solidFill>
          <a:srgbClr val="62BB46"/>
        </a:solidFill>
      </dgm:spPr>
    </dgm:pt>
    <dgm:pt modelId="{E07F5C8C-078E-4508-8CCE-312F1B6A9E89}" type="pres">
      <dgm:prSet presAssocID="{AC9C8C55-C816-4A4B-B39E-396D269428EE}" presName="c18" presStyleLbl="node1" presStyleIdx="17" presStyleCnt="19"/>
      <dgm:spPr>
        <a:solidFill>
          <a:srgbClr val="62BB46"/>
        </a:solidFill>
      </dgm:spPr>
    </dgm:pt>
    <dgm:pt modelId="{248193F0-97EF-4B94-9B70-CEF76B3B039B}" type="pres">
      <dgm:prSet presAssocID="{F216DE80-1F5F-4E13-8FA0-E14D20C376F3}" presName="chevronComposite1" presStyleCnt="0"/>
      <dgm:spPr/>
    </dgm:pt>
    <dgm:pt modelId="{FAFF816D-541D-4870-B48A-F5A973F62F82}" type="pres">
      <dgm:prSet presAssocID="{F216DE80-1F5F-4E13-8FA0-E14D20C376F3}" presName="chevron1" presStyleLbl="sibTrans2D1" presStyleIdx="0" presStyleCnt="3"/>
      <dgm:spPr>
        <a:solidFill>
          <a:srgbClr val="009FDF"/>
        </a:solidFill>
      </dgm:spPr>
    </dgm:pt>
    <dgm:pt modelId="{0DEBD2A7-D5E1-418E-BFF7-A31374541F3F}" type="pres">
      <dgm:prSet presAssocID="{F216DE80-1F5F-4E13-8FA0-E14D20C376F3}" presName="spChevron1" presStyleCnt="0"/>
      <dgm:spPr/>
    </dgm:pt>
    <dgm:pt modelId="{080B1DD9-C913-4414-987A-7B8D2553A74C}" type="pres">
      <dgm:prSet presAssocID="{B57E6B33-E5F0-415E-9887-502F4393683F}" presName="middle" presStyleCnt="0"/>
      <dgm:spPr/>
    </dgm:pt>
    <dgm:pt modelId="{FE31309D-A4AB-44C2-A0DE-58C86453A2ED}" type="pres">
      <dgm:prSet presAssocID="{B57E6B33-E5F0-415E-9887-502F4393683F}" presName="parTxMid" presStyleLbl="revTx" presStyleIdx="1" presStyleCnt="3"/>
      <dgm:spPr/>
    </dgm:pt>
    <dgm:pt modelId="{DCA54437-81DE-42D9-9297-D85871EB8356}" type="pres">
      <dgm:prSet presAssocID="{B57E6B33-E5F0-415E-9887-502F4393683F}" presName="spMid" presStyleCnt="0"/>
      <dgm:spPr/>
    </dgm:pt>
    <dgm:pt modelId="{A59A64D5-2492-4AE5-B694-95F5DCB01D01}" type="pres">
      <dgm:prSet presAssocID="{BD364481-D15F-4A8E-807F-79C3C1952453}" presName="chevronComposite1" presStyleCnt="0"/>
      <dgm:spPr/>
    </dgm:pt>
    <dgm:pt modelId="{373E266F-045F-4709-9354-7CE6B2232C95}" type="pres">
      <dgm:prSet presAssocID="{BD364481-D15F-4A8E-807F-79C3C1952453}" presName="chevron1" presStyleLbl="sibTrans2D1" presStyleIdx="1" presStyleCnt="3"/>
      <dgm:spPr>
        <a:solidFill>
          <a:srgbClr val="FDDA24"/>
        </a:solidFill>
        <a:ln>
          <a:solidFill>
            <a:srgbClr val="FDDA24"/>
          </a:solidFill>
        </a:ln>
      </dgm:spPr>
    </dgm:pt>
    <dgm:pt modelId="{F5D2D5E9-43DB-49A2-9B27-CB39F90513D7}" type="pres">
      <dgm:prSet presAssocID="{BD364481-D15F-4A8E-807F-79C3C1952453}" presName="spChevron1" presStyleCnt="0"/>
      <dgm:spPr/>
    </dgm:pt>
    <dgm:pt modelId="{9966E101-0F8C-4FA0-994E-4A0D8FB457FC}" type="pres">
      <dgm:prSet presAssocID="{F5F1CB96-3310-4C4E-A56F-19077B93B124}" presName="middle" presStyleCnt="0"/>
      <dgm:spPr/>
    </dgm:pt>
    <dgm:pt modelId="{DAF3D40C-59D6-42BC-97AC-C7DEFCFBCD4A}" type="pres">
      <dgm:prSet presAssocID="{F5F1CB96-3310-4C4E-A56F-19077B93B124}" presName="parTxMid" presStyleLbl="revTx" presStyleIdx="2" presStyleCnt="3"/>
      <dgm:spPr/>
    </dgm:pt>
    <dgm:pt modelId="{A977988F-A91E-4502-A85D-D9A35D32D6C8}" type="pres">
      <dgm:prSet presAssocID="{F5F1CB96-3310-4C4E-A56F-19077B93B124}" presName="spMid" presStyleCnt="0"/>
      <dgm:spPr/>
    </dgm:pt>
    <dgm:pt modelId="{991F2B87-1CE2-4B21-84A2-47CEDE47787C}" type="pres">
      <dgm:prSet presAssocID="{28A27C8C-6FA0-40DC-BC69-6ACA3AAEDD8A}" presName="chevronComposite1" presStyleCnt="0"/>
      <dgm:spPr/>
    </dgm:pt>
    <dgm:pt modelId="{64E589C5-52DF-4AE4-B596-C7FB5F3865B9}" type="pres">
      <dgm:prSet presAssocID="{28A27C8C-6FA0-40DC-BC69-6ACA3AAEDD8A}" presName="chevron1" presStyleLbl="sibTrans2D1" presStyleIdx="2" presStyleCnt="3"/>
      <dgm:spPr>
        <a:solidFill>
          <a:srgbClr val="62BB46"/>
        </a:solidFill>
      </dgm:spPr>
    </dgm:pt>
    <dgm:pt modelId="{3F682FD5-2D81-443F-9246-790CC2484C14}" type="pres">
      <dgm:prSet presAssocID="{28A27C8C-6FA0-40DC-BC69-6ACA3AAEDD8A}" presName="spChevron1" presStyleCnt="0"/>
      <dgm:spPr/>
    </dgm:pt>
    <dgm:pt modelId="{96092A1A-03F8-4E22-AEDB-73E89EF5E501}" type="pres">
      <dgm:prSet presAssocID="{2FEFAAB2-4257-49CE-9353-F0F9A45E8C8E}" presName="last" presStyleCnt="0"/>
      <dgm:spPr/>
    </dgm:pt>
    <dgm:pt modelId="{7ECE30BE-0695-4849-B9D5-D0FD69D17F44}" type="pres">
      <dgm:prSet presAssocID="{2FEFAAB2-4257-49CE-9353-F0F9A45E8C8E}" presName="circleTx" presStyleLbl="node1" presStyleIdx="18" presStyleCnt="19"/>
      <dgm:spPr/>
    </dgm:pt>
    <dgm:pt modelId="{30F7BB8E-7D2B-4476-AB1E-CA6C77C41A61}" type="pres">
      <dgm:prSet presAssocID="{2FEFAAB2-4257-49CE-9353-F0F9A45E8C8E}" presName="spN" presStyleCnt="0"/>
      <dgm:spPr/>
    </dgm:pt>
  </dgm:ptLst>
  <dgm:cxnLst>
    <dgm:cxn modelId="{C355E700-BF77-4520-9403-BD5D3821C54D}" type="presOf" srcId="{B57E6B33-E5F0-415E-9887-502F4393683F}" destId="{FE31309D-A4AB-44C2-A0DE-58C86453A2ED}" srcOrd="0" destOrd="0" presId="urn:microsoft.com/office/officeart/2009/3/layout/RandomtoResultProcess"/>
    <dgm:cxn modelId="{0BEF1D08-D6CC-4562-8795-230E64D1541D}" srcId="{B20BCE48-2CC1-4669-BDFB-E3CB95D45811}" destId="{AC9C8C55-C816-4A4B-B39E-396D269428EE}" srcOrd="0" destOrd="0" parTransId="{BEA2D8DA-9F78-40CA-A130-011176C26DEB}" sibTransId="{F216DE80-1F5F-4E13-8FA0-E14D20C376F3}"/>
    <dgm:cxn modelId="{D5EA4541-0C3F-453B-A930-B59E5DA3EE2F}" srcId="{B20BCE48-2CC1-4669-BDFB-E3CB95D45811}" destId="{B57E6B33-E5F0-415E-9887-502F4393683F}" srcOrd="1" destOrd="0" parTransId="{BBD92E20-4309-4D32-AD50-AA1543ADFB5D}" sibTransId="{BD364481-D15F-4A8E-807F-79C3C1952453}"/>
    <dgm:cxn modelId="{856BD041-8787-4B04-9E4C-7046C5A947E0}" type="presOf" srcId="{2FEFAAB2-4257-49CE-9353-F0F9A45E8C8E}" destId="{7ECE30BE-0695-4849-B9D5-D0FD69D17F44}" srcOrd="0" destOrd="0" presId="urn:microsoft.com/office/officeart/2009/3/layout/RandomtoResultProcess"/>
    <dgm:cxn modelId="{0A6CE362-119E-4E2B-AA6C-B5F225FC77C3}" srcId="{B20BCE48-2CC1-4669-BDFB-E3CB95D45811}" destId="{F5F1CB96-3310-4C4E-A56F-19077B93B124}" srcOrd="2" destOrd="0" parTransId="{FD33C0E5-8F8E-4FDA-9DAE-46F66E0599FC}" sibTransId="{28A27C8C-6FA0-40DC-BC69-6ACA3AAEDD8A}"/>
    <dgm:cxn modelId="{77B7BB80-0714-46EE-A4E4-65A2EFD3BA4D}" type="presOf" srcId="{F5F1CB96-3310-4C4E-A56F-19077B93B124}" destId="{DAF3D40C-59D6-42BC-97AC-C7DEFCFBCD4A}" srcOrd="0" destOrd="0" presId="urn:microsoft.com/office/officeart/2009/3/layout/RandomtoResultProcess"/>
    <dgm:cxn modelId="{9AACFB85-1D0C-4E60-8828-79DE4344C6AC}" type="presOf" srcId="{AC9C8C55-C816-4A4B-B39E-396D269428EE}" destId="{48FD7F40-2DB6-4473-B2D2-E85F10F364A9}" srcOrd="0" destOrd="0" presId="urn:microsoft.com/office/officeart/2009/3/layout/RandomtoResultProcess"/>
    <dgm:cxn modelId="{2AF970BE-0BFE-4843-9352-1F441D0BEAC2}" srcId="{B20BCE48-2CC1-4669-BDFB-E3CB95D45811}" destId="{2FEFAAB2-4257-49CE-9353-F0F9A45E8C8E}" srcOrd="3" destOrd="0" parTransId="{AF23BF07-5416-4D97-85B0-0D2F784C1796}" sibTransId="{A96A7118-CEC3-474D-ACAE-938D10B226A8}"/>
    <dgm:cxn modelId="{58D33EF6-F06B-43AE-99FC-6B9076F13BC8}" type="presOf" srcId="{B20BCE48-2CC1-4669-BDFB-E3CB95D45811}" destId="{55211E0A-0A76-4826-A03B-97CA47EA0858}" srcOrd="0" destOrd="0" presId="urn:microsoft.com/office/officeart/2009/3/layout/RandomtoResultProcess"/>
    <dgm:cxn modelId="{A11E182E-27E2-487F-96E2-5D7DA0FDF1D2}" type="presParOf" srcId="{55211E0A-0A76-4826-A03B-97CA47EA0858}" destId="{2EC13EC2-32B5-4539-91DD-68F7A485D7B0}" srcOrd="0" destOrd="0" presId="urn:microsoft.com/office/officeart/2009/3/layout/RandomtoResultProcess"/>
    <dgm:cxn modelId="{75CE7A75-1DA5-41B9-A0CE-0029AABD0D37}" type="presParOf" srcId="{2EC13EC2-32B5-4539-91DD-68F7A485D7B0}" destId="{48FD7F40-2DB6-4473-B2D2-E85F10F364A9}" srcOrd="0" destOrd="0" presId="urn:microsoft.com/office/officeart/2009/3/layout/RandomtoResultProcess"/>
    <dgm:cxn modelId="{3A7E50B0-9CA1-4841-A32D-7D66B5073A00}" type="presParOf" srcId="{2EC13EC2-32B5-4539-91DD-68F7A485D7B0}" destId="{79A15E2B-F98C-42DC-AAB6-F79753841B16}" srcOrd="1" destOrd="0" presId="urn:microsoft.com/office/officeart/2009/3/layout/RandomtoResultProcess"/>
    <dgm:cxn modelId="{032032B4-9404-41E3-94A0-F7CA4B579955}" type="presParOf" srcId="{2EC13EC2-32B5-4539-91DD-68F7A485D7B0}" destId="{54178013-CECB-4FFC-B353-7937B61C0B5A}" srcOrd="2" destOrd="0" presId="urn:microsoft.com/office/officeart/2009/3/layout/RandomtoResultProcess"/>
    <dgm:cxn modelId="{11D012A4-FC1E-4D88-90BF-C563001698F7}" type="presParOf" srcId="{2EC13EC2-32B5-4539-91DD-68F7A485D7B0}" destId="{ADEF6A5E-6395-4BB7-895D-DE0A78DBF299}" srcOrd="3" destOrd="0" presId="urn:microsoft.com/office/officeart/2009/3/layout/RandomtoResultProcess"/>
    <dgm:cxn modelId="{D457996C-6873-405D-A929-8D9CEAB1F047}" type="presParOf" srcId="{2EC13EC2-32B5-4539-91DD-68F7A485D7B0}" destId="{1CE5AF73-5FB5-4894-8953-B6C24021BA7F}" srcOrd="4" destOrd="0" presId="urn:microsoft.com/office/officeart/2009/3/layout/RandomtoResultProcess"/>
    <dgm:cxn modelId="{6B3EA392-4138-4E81-B35C-EA0923BC0773}" type="presParOf" srcId="{2EC13EC2-32B5-4539-91DD-68F7A485D7B0}" destId="{09E4922F-A460-477C-BC11-806169DB92DC}" srcOrd="5" destOrd="0" presId="urn:microsoft.com/office/officeart/2009/3/layout/RandomtoResultProcess"/>
    <dgm:cxn modelId="{FC61DF87-55C0-4682-9C81-A630F50ED1D1}" type="presParOf" srcId="{2EC13EC2-32B5-4539-91DD-68F7A485D7B0}" destId="{BA1EB6D4-C0EE-4608-9BF4-5878820FB71E}" srcOrd="6" destOrd="0" presId="urn:microsoft.com/office/officeart/2009/3/layout/RandomtoResultProcess"/>
    <dgm:cxn modelId="{BD66EE62-DEBC-4AAD-BD53-48E864D8EEE2}" type="presParOf" srcId="{2EC13EC2-32B5-4539-91DD-68F7A485D7B0}" destId="{8BBA6700-E4B8-4E2A-AE2A-DD83E5002FAB}" srcOrd="7" destOrd="0" presId="urn:microsoft.com/office/officeart/2009/3/layout/RandomtoResultProcess"/>
    <dgm:cxn modelId="{B4EE14E4-BB16-40B2-BE87-61D7D12E6293}" type="presParOf" srcId="{2EC13EC2-32B5-4539-91DD-68F7A485D7B0}" destId="{1FE975C6-89CC-4CF3-B091-59AFBD82E356}" srcOrd="8" destOrd="0" presId="urn:microsoft.com/office/officeart/2009/3/layout/RandomtoResultProcess"/>
    <dgm:cxn modelId="{D44F38E0-A6DF-4434-B57F-2F5D3E271F66}" type="presParOf" srcId="{2EC13EC2-32B5-4539-91DD-68F7A485D7B0}" destId="{F19C7364-AC61-4177-9162-12EF060295C0}" srcOrd="9" destOrd="0" presId="urn:microsoft.com/office/officeart/2009/3/layout/RandomtoResultProcess"/>
    <dgm:cxn modelId="{F436E1FE-CFF5-494C-B954-48CA4D6C9E86}" type="presParOf" srcId="{2EC13EC2-32B5-4539-91DD-68F7A485D7B0}" destId="{08CBDFE8-08D7-4413-B3FA-8CA3E285E0AE}" srcOrd="10" destOrd="0" presId="urn:microsoft.com/office/officeart/2009/3/layout/RandomtoResultProcess"/>
    <dgm:cxn modelId="{0E92356B-1F28-47F8-B177-E5C00AAD8697}" type="presParOf" srcId="{2EC13EC2-32B5-4539-91DD-68F7A485D7B0}" destId="{A5E6158A-366E-42FF-8EF3-0D16A8E4D004}" srcOrd="11" destOrd="0" presId="urn:microsoft.com/office/officeart/2009/3/layout/RandomtoResultProcess"/>
    <dgm:cxn modelId="{EDB24B04-90C2-4B9A-BD76-D6FA54748DC6}" type="presParOf" srcId="{2EC13EC2-32B5-4539-91DD-68F7A485D7B0}" destId="{F9B8EE41-D209-426A-8EA8-80FE8A939D55}" srcOrd="12" destOrd="0" presId="urn:microsoft.com/office/officeart/2009/3/layout/RandomtoResultProcess"/>
    <dgm:cxn modelId="{7A5EC974-5A21-4340-A095-1151FDAD88A7}" type="presParOf" srcId="{2EC13EC2-32B5-4539-91DD-68F7A485D7B0}" destId="{596F53B9-2C67-419B-B093-605BB1FAA972}" srcOrd="13" destOrd="0" presId="urn:microsoft.com/office/officeart/2009/3/layout/RandomtoResultProcess"/>
    <dgm:cxn modelId="{C9A94BF0-95F6-44CE-BD2F-A8194AEB038F}" type="presParOf" srcId="{2EC13EC2-32B5-4539-91DD-68F7A485D7B0}" destId="{73F5D72E-6F9E-415E-AF5A-AF109C9E4D6E}" srcOrd="14" destOrd="0" presId="urn:microsoft.com/office/officeart/2009/3/layout/RandomtoResultProcess"/>
    <dgm:cxn modelId="{7C00F2D8-DC98-4B3E-B693-707C13A1A247}" type="presParOf" srcId="{2EC13EC2-32B5-4539-91DD-68F7A485D7B0}" destId="{57F79BA8-9BC3-4232-81C2-1ACC1D54614C}" srcOrd="15" destOrd="0" presId="urn:microsoft.com/office/officeart/2009/3/layout/RandomtoResultProcess"/>
    <dgm:cxn modelId="{0A2D545B-E09B-42E2-A54C-A20584327711}" type="presParOf" srcId="{2EC13EC2-32B5-4539-91DD-68F7A485D7B0}" destId="{D36E1182-D051-4748-87E6-885FEC621440}" srcOrd="16" destOrd="0" presId="urn:microsoft.com/office/officeart/2009/3/layout/RandomtoResultProcess"/>
    <dgm:cxn modelId="{DB85DA3D-1D5B-45D3-9CC0-FE84E7358D99}" type="presParOf" srcId="{2EC13EC2-32B5-4539-91DD-68F7A485D7B0}" destId="{AD1B354C-7FFA-4C90-85B5-23E9E849706C}" srcOrd="17" destOrd="0" presId="urn:microsoft.com/office/officeart/2009/3/layout/RandomtoResultProcess"/>
    <dgm:cxn modelId="{69CED08F-6F5A-4C4A-8F1F-69F7E64601E8}" type="presParOf" srcId="{2EC13EC2-32B5-4539-91DD-68F7A485D7B0}" destId="{E07F5C8C-078E-4508-8CCE-312F1B6A9E89}" srcOrd="18" destOrd="0" presId="urn:microsoft.com/office/officeart/2009/3/layout/RandomtoResultProcess"/>
    <dgm:cxn modelId="{B0025451-B967-4FD6-BCD8-2D7549734685}" type="presParOf" srcId="{55211E0A-0A76-4826-A03B-97CA47EA0858}" destId="{248193F0-97EF-4B94-9B70-CEF76B3B039B}" srcOrd="1" destOrd="0" presId="urn:microsoft.com/office/officeart/2009/3/layout/RandomtoResultProcess"/>
    <dgm:cxn modelId="{B057EF09-DA09-4D94-ACFC-C0A69ECA85BB}" type="presParOf" srcId="{248193F0-97EF-4B94-9B70-CEF76B3B039B}" destId="{FAFF816D-541D-4870-B48A-F5A973F62F82}" srcOrd="0" destOrd="0" presId="urn:microsoft.com/office/officeart/2009/3/layout/RandomtoResultProcess"/>
    <dgm:cxn modelId="{819BF1FA-6B86-4CF4-81C3-AEFD4E2C2D2E}" type="presParOf" srcId="{248193F0-97EF-4B94-9B70-CEF76B3B039B}" destId="{0DEBD2A7-D5E1-418E-BFF7-A31374541F3F}" srcOrd="1" destOrd="0" presId="urn:microsoft.com/office/officeart/2009/3/layout/RandomtoResultProcess"/>
    <dgm:cxn modelId="{B5430916-4D3C-4D72-9064-AF291CC036AB}" type="presParOf" srcId="{55211E0A-0A76-4826-A03B-97CA47EA0858}" destId="{080B1DD9-C913-4414-987A-7B8D2553A74C}" srcOrd="2" destOrd="0" presId="urn:microsoft.com/office/officeart/2009/3/layout/RandomtoResultProcess"/>
    <dgm:cxn modelId="{92CBCCF9-6401-4DCF-AC7B-8B3A1896F412}" type="presParOf" srcId="{080B1DD9-C913-4414-987A-7B8D2553A74C}" destId="{FE31309D-A4AB-44C2-A0DE-58C86453A2ED}" srcOrd="0" destOrd="0" presId="urn:microsoft.com/office/officeart/2009/3/layout/RandomtoResultProcess"/>
    <dgm:cxn modelId="{5E3BFC56-5E76-4C70-9F49-88BF4B90C45D}" type="presParOf" srcId="{080B1DD9-C913-4414-987A-7B8D2553A74C}" destId="{DCA54437-81DE-42D9-9297-D85871EB8356}" srcOrd="1" destOrd="0" presId="urn:microsoft.com/office/officeart/2009/3/layout/RandomtoResultProcess"/>
    <dgm:cxn modelId="{82BB2008-5049-478C-BD0C-09FD6CADA1D5}" type="presParOf" srcId="{55211E0A-0A76-4826-A03B-97CA47EA0858}" destId="{A59A64D5-2492-4AE5-B694-95F5DCB01D01}" srcOrd="3" destOrd="0" presId="urn:microsoft.com/office/officeart/2009/3/layout/RandomtoResultProcess"/>
    <dgm:cxn modelId="{C51D667B-EA27-4F98-BF8F-699F9698D2FE}" type="presParOf" srcId="{A59A64D5-2492-4AE5-B694-95F5DCB01D01}" destId="{373E266F-045F-4709-9354-7CE6B2232C95}" srcOrd="0" destOrd="0" presId="urn:microsoft.com/office/officeart/2009/3/layout/RandomtoResultProcess"/>
    <dgm:cxn modelId="{F250E82B-3612-4F0B-9B2F-635BEAC4755C}" type="presParOf" srcId="{A59A64D5-2492-4AE5-B694-95F5DCB01D01}" destId="{F5D2D5E9-43DB-49A2-9B27-CB39F90513D7}" srcOrd="1" destOrd="0" presId="urn:microsoft.com/office/officeart/2009/3/layout/RandomtoResultProcess"/>
    <dgm:cxn modelId="{B86497C3-80BB-46C0-B27C-BA4069D68823}" type="presParOf" srcId="{55211E0A-0A76-4826-A03B-97CA47EA0858}" destId="{9966E101-0F8C-4FA0-994E-4A0D8FB457FC}" srcOrd="4" destOrd="0" presId="urn:microsoft.com/office/officeart/2009/3/layout/RandomtoResultProcess"/>
    <dgm:cxn modelId="{385B4029-6FCB-4B06-A41F-72810EE2549E}" type="presParOf" srcId="{9966E101-0F8C-4FA0-994E-4A0D8FB457FC}" destId="{DAF3D40C-59D6-42BC-97AC-C7DEFCFBCD4A}" srcOrd="0" destOrd="0" presId="urn:microsoft.com/office/officeart/2009/3/layout/RandomtoResultProcess"/>
    <dgm:cxn modelId="{E7B825DD-D371-41B4-B0FC-C5CED9F4BD15}" type="presParOf" srcId="{9966E101-0F8C-4FA0-994E-4A0D8FB457FC}" destId="{A977988F-A91E-4502-A85D-D9A35D32D6C8}" srcOrd="1" destOrd="0" presId="urn:microsoft.com/office/officeart/2009/3/layout/RandomtoResultProcess"/>
    <dgm:cxn modelId="{371DF2AD-A1D7-4B31-918F-78AE8D1AE1F4}" type="presParOf" srcId="{55211E0A-0A76-4826-A03B-97CA47EA0858}" destId="{991F2B87-1CE2-4B21-84A2-47CEDE47787C}" srcOrd="5" destOrd="0" presId="urn:microsoft.com/office/officeart/2009/3/layout/RandomtoResultProcess"/>
    <dgm:cxn modelId="{48C1AE38-4A0C-4BD0-B843-299F169DB8F4}" type="presParOf" srcId="{991F2B87-1CE2-4B21-84A2-47CEDE47787C}" destId="{64E589C5-52DF-4AE4-B596-C7FB5F3865B9}" srcOrd="0" destOrd="0" presId="urn:microsoft.com/office/officeart/2009/3/layout/RandomtoResultProcess"/>
    <dgm:cxn modelId="{53A0C409-549D-4539-8C63-87233DA125E3}" type="presParOf" srcId="{991F2B87-1CE2-4B21-84A2-47CEDE47787C}" destId="{3F682FD5-2D81-443F-9246-790CC2484C14}" srcOrd="1" destOrd="0" presId="urn:microsoft.com/office/officeart/2009/3/layout/RandomtoResultProcess"/>
    <dgm:cxn modelId="{2A1555E5-D79A-45DB-8A00-3C7447D55CED}" type="presParOf" srcId="{55211E0A-0A76-4826-A03B-97CA47EA0858}" destId="{96092A1A-03F8-4E22-AEDB-73E89EF5E501}" srcOrd="6" destOrd="0" presId="urn:microsoft.com/office/officeart/2009/3/layout/RandomtoResultProcess"/>
    <dgm:cxn modelId="{96FF2BD4-547F-4A87-84A1-7CC67DF914BC}" type="presParOf" srcId="{96092A1A-03F8-4E22-AEDB-73E89EF5E501}" destId="{7ECE30BE-0695-4849-B9D5-D0FD69D17F44}" srcOrd="0" destOrd="0" presId="urn:microsoft.com/office/officeart/2009/3/layout/RandomtoResultProcess"/>
    <dgm:cxn modelId="{A80A1807-37A3-4EA3-9064-1FA619451B0E}" type="presParOf" srcId="{96092A1A-03F8-4E22-AEDB-73E89EF5E501}" destId="{30F7BB8E-7D2B-4476-AB1E-CA6C77C41A61}" srcOrd="1" destOrd="0" presId="urn:microsoft.com/office/officeart/2009/3/layout/RandomtoResultProcess"/>
  </dgm:cxnLst>
  <dgm:bg/>
  <dgm:whole>
    <a:ln>
      <a:noFill/>
    </a:ln>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33D44-9FB7-415F-84D4-808269BB563F}">
      <dsp:nvSpPr>
        <dsp:cNvPr id="0" name=""/>
        <dsp:cNvSpPr/>
      </dsp:nvSpPr>
      <dsp:spPr>
        <a:xfrm>
          <a:off x="4751" y="482984"/>
          <a:ext cx="1320031" cy="1320031"/>
        </a:xfrm>
        <a:prstGeom prst="ellipse">
          <a:avLst/>
        </a:prstGeom>
        <a:solidFill>
          <a:srgbClr val="E57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Funding Proposal</a:t>
          </a:r>
        </a:p>
      </dsp:txBody>
      <dsp:txXfrm>
        <a:off x="198065" y="676298"/>
        <a:ext cx="933403" cy="933403"/>
      </dsp:txXfrm>
    </dsp:sp>
    <dsp:sp modelId="{C3AF4198-983E-45BE-A0DD-51AB2D61FF54}">
      <dsp:nvSpPr>
        <dsp:cNvPr id="0" name=""/>
        <dsp:cNvSpPr/>
      </dsp:nvSpPr>
      <dsp:spPr>
        <a:xfrm>
          <a:off x="1431968" y="760190"/>
          <a:ext cx="765618" cy="765618"/>
        </a:xfrm>
        <a:prstGeom prst="mathPlus">
          <a:avLst/>
        </a:prstGeom>
        <a:solidFill>
          <a:srgbClr val="25CAD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533451" y="1052962"/>
        <a:ext cx="562652" cy="180074"/>
      </dsp:txXfrm>
    </dsp:sp>
    <dsp:sp modelId="{1A46B665-B517-44DA-AD98-A777AEE6D0CC}">
      <dsp:nvSpPr>
        <dsp:cNvPr id="0" name=""/>
        <dsp:cNvSpPr/>
      </dsp:nvSpPr>
      <dsp:spPr>
        <a:xfrm>
          <a:off x="2304773" y="482984"/>
          <a:ext cx="1320031" cy="1320031"/>
        </a:xfrm>
        <a:prstGeom prst="ellipse">
          <a:avLst/>
        </a:prstGeom>
        <a:solidFill>
          <a:srgbClr val="E57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Budget(s)</a:t>
          </a:r>
        </a:p>
      </dsp:txBody>
      <dsp:txXfrm>
        <a:off x="2498087" y="676298"/>
        <a:ext cx="933403" cy="933403"/>
      </dsp:txXfrm>
    </dsp:sp>
    <dsp:sp modelId="{680BE252-4827-4491-8690-A3B2E88DD972}">
      <dsp:nvSpPr>
        <dsp:cNvPr id="0" name=""/>
        <dsp:cNvSpPr/>
      </dsp:nvSpPr>
      <dsp:spPr>
        <a:xfrm>
          <a:off x="3731990" y="760190"/>
          <a:ext cx="765618" cy="765618"/>
        </a:xfrm>
        <a:prstGeom prst="mathPlus">
          <a:avLst/>
        </a:prstGeom>
        <a:solidFill>
          <a:srgbClr val="25CAD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833473" y="1052962"/>
        <a:ext cx="562652" cy="180074"/>
      </dsp:txXfrm>
    </dsp:sp>
    <dsp:sp modelId="{B48F6DF0-56E9-45A2-90EC-ECDB0711838B}">
      <dsp:nvSpPr>
        <dsp:cNvPr id="0" name=""/>
        <dsp:cNvSpPr/>
      </dsp:nvSpPr>
      <dsp:spPr>
        <a:xfrm>
          <a:off x="4604795" y="482984"/>
          <a:ext cx="1320031" cy="1320031"/>
        </a:xfrm>
        <a:prstGeom prst="ellipse">
          <a:avLst/>
        </a:prstGeom>
        <a:solidFill>
          <a:srgbClr val="E57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SF424 (if applicable)</a:t>
          </a:r>
        </a:p>
      </dsp:txBody>
      <dsp:txXfrm>
        <a:off x="4798109" y="676298"/>
        <a:ext cx="933403" cy="933403"/>
      </dsp:txXfrm>
    </dsp:sp>
    <dsp:sp modelId="{BBA88DFE-0562-4549-BF35-7FD0CF5AAD4C}">
      <dsp:nvSpPr>
        <dsp:cNvPr id="0" name=""/>
        <dsp:cNvSpPr/>
      </dsp:nvSpPr>
      <dsp:spPr>
        <a:xfrm>
          <a:off x="6032013" y="760190"/>
          <a:ext cx="765618" cy="765618"/>
        </a:xfrm>
        <a:prstGeom prst="mathEqual">
          <a:avLst/>
        </a:prstGeom>
        <a:solidFill>
          <a:srgbClr val="EF3F6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133496" y="917907"/>
        <a:ext cx="562652" cy="450184"/>
      </dsp:txXfrm>
    </dsp:sp>
    <dsp:sp modelId="{6EFD9830-1F66-44D9-9D4B-C2731424BD04}">
      <dsp:nvSpPr>
        <dsp:cNvPr id="0" name=""/>
        <dsp:cNvSpPr/>
      </dsp:nvSpPr>
      <dsp:spPr>
        <a:xfrm>
          <a:off x="6904817" y="482984"/>
          <a:ext cx="1320031" cy="1320031"/>
        </a:xfrm>
        <a:prstGeom prst="ellipse">
          <a:avLst/>
        </a:prstGeom>
        <a:solidFill>
          <a:srgbClr val="232D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Routed Proposal</a:t>
          </a:r>
        </a:p>
        <a:p>
          <a:pPr marL="0" lvl="0" indent="0" algn="ctr" defTabSz="577850">
            <a:lnSpc>
              <a:spcPct val="90000"/>
            </a:lnSpc>
            <a:spcBef>
              <a:spcPct val="0"/>
            </a:spcBef>
            <a:spcAft>
              <a:spcPct val="35000"/>
            </a:spcAft>
            <a:buNone/>
          </a:pPr>
          <a:r>
            <a:rPr lang="en-US" sz="1300" b="1" kern="1200" dirty="0"/>
            <a:t>Components</a:t>
          </a:r>
        </a:p>
      </dsp:txBody>
      <dsp:txXfrm>
        <a:off x="7098131" y="676298"/>
        <a:ext cx="933403" cy="933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D7F40-2DB6-4473-B2D2-E85F10F364A9}">
      <dsp:nvSpPr>
        <dsp:cNvPr id="0" name=""/>
        <dsp:cNvSpPr/>
      </dsp:nvSpPr>
      <dsp:spPr>
        <a:xfrm>
          <a:off x="113705" y="1045712"/>
          <a:ext cx="1646065" cy="54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PI/Study Staff </a:t>
          </a:r>
        </a:p>
        <a:p>
          <a:pPr marL="0" lvl="0" indent="0" algn="ctr" defTabSz="444500">
            <a:lnSpc>
              <a:spcPct val="90000"/>
            </a:lnSpc>
            <a:spcBef>
              <a:spcPct val="0"/>
            </a:spcBef>
            <a:spcAft>
              <a:spcPct val="35000"/>
            </a:spcAft>
            <a:buNone/>
          </a:pPr>
          <a:r>
            <a:rPr lang="en-US" sz="1000" b="1" kern="1200" dirty="0"/>
            <a:t>Prepares &amp; Submits </a:t>
          </a:r>
        </a:p>
        <a:p>
          <a:pPr marL="0" lvl="0" indent="0" algn="ctr" defTabSz="444500">
            <a:lnSpc>
              <a:spcPct val="90000"/>
            </a:lnSpc>
            <a:spcBef>
              <a:spcPct val="0"/>
            </a:spcBef>
            <a:spcAft>
              <a:spcPct val="35000"/>
            </a:spcAft>
            <a:buNone/>
          </a:pPr>
          <a:r>
            <a:rPr lang="en-US" sz="1000" b="1" kern="1200" dirty="0"/>
            <a:t>Proposal Components</a:t>
          </a:r>
        </a:p>
      </dsp:txBody>
      <dsp:txXfrm>
        <a:off x="113705" y="1045712"/>
        <a:ext cx="1646065" cy="542453"/>
      </dsp:txXfrm>
    </dsp:sp>
    <dsp:sp modelId="{79A15E2B-F98C-42DC-AAB6-F79753841B16}">
      <dsp:nvSpPr>
        <dsp:cNvPr id="0" name=""/>
        <dsp:cNvSpPr/>
      </dsp:nvSpPr>
      <dsp:spPr>
        <a:xfrm>
          <a:off x="111834" y="880731"/>
          <a:ext cx="130937" cy="130937"/>
        </a:xfrm>
        <a:prstGeom prst="ellipse">
          <a:avLst/>
        </a:prstGeom>
        <a:solidFill>
          <a:srgbClr val="009F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78013-CECB-4FFC-B353-7937B61C0B5A}">
      <dsp:nvSpPr>
        <dsp:cNvPr id="0" name=""/>
        <dsp:cNvSpPr/>
      </dsp:nvSpPr>
      <dsp:spPr>
        <a:xfrm>
          <a:off x="203490" y="697419"/>
          <a:ext cx="130937" cy="130937"/>
        </a:xfrm>
        <a:prstGeom prst="ellipse">
          <a:avLst/>
        </a:prstGeom>
        <a:solidFill>
          <a:srgbClr val="009F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F6A5E-6395-4BB7-895D-DE0A78DBF299}">
      <dsp:nvSpPr>
        <dsp:cNvPr id="0" name=""/>
        <dsp:cNvSpPr/>
      </dsp:nvSpPr>
      <dsp:spPr>
        <a:xfrm>
          <a:off x="423464" y="734082"/>
          <a:ext cx="205758" cy="205758"/>
        </a:xfrm>
        <a:prstGeom prst="ellipse">
          <a:avLst/>
        </a:prstGeom>
        <a:solidFill>
          <a:srgbClr val="009F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5AF73-5FB5-4894-8953-B6C24021BA7F}">
      <dsp:nvSpPr>
        <dsp:cNvPr id="0" name=""/>
        <dsp:cNvSpPr/>
      </dsp:nvSpPr>
      <dsp:spPr>
        <a:xfrm>
          <a:off x="606776" y="532439"/>
          <a:ext cx="130937" cy="130937"/>
        </a:xfrm>
        <a:prstGeom prst="ellipse">
          <a:avLst/>
        </a:prstGeom>
        <a:solidFill>
          <a:srgbClr val="009F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4922F-A460-477C-BC11-806169DB92DC}">
      <dsp:nvSpPr>
        <dsp:cNvPr id="0" name=""/>
        <dsp:cNvSpPr/>
      </dsp:nvSpPr>
      <dsp:spPr>
        <a:xfrm>
          <a:off x="845082" y="459114"/>
          <a:ext cx="130937" cy="130937"/>
        </a:xfrm>
        <a:prstGeom prst="ellipse">
          <a:avLst/>
        </a:prstGeom>
        <a:solidFill>
          <a:srgbClr val="009F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1EB6D4-C0EE-4608-9BF4-5878820FB71E}">
      <dsp:nvSpPr>
        <dsp:cNvPr id="0" name=""/>
        <dsp:cNvSpPr/>
      </dsp:nvSpPr>
      <dsp:spPr>
        <a:xfrm>
          <a:off x="1138381" y="587432"/>
          <a:ext cx="130937" cy="130937"/>
        </a:xfrm>
        <a:prstGeom prst="ellipse">
          <a:avLst/>
        </a:prstGeom>
        <a:solidFill>
          <a:srgbClr val="FDDA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A6700-E4B8-4E2A-AE2A-DD83E5002FAB}">
      <dsp:nvSpPr>
        <dsp:cNvPr id="0" name=""/>
        <dsp:cNvSpPr/>
      </dsp:nvSpPr>
      <dsp:spPr>
        <a:xfrm>
          <a:off x="1321692" y="679088"/>
          <a:ext cx="205758" cy="205758"/>
        </a:xfrm>
        <a:prstGeom prst="ellipse">
          <a:avLst/>
        </a:prstGeom>
        <a:solidFill>
          <a:srgbClr val="FDDA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975C6-89CC-4CF3-B091-59AFBD82E356}">
      <dsp:nvSpPr>
        <dsp:cNvPr id="0" name=""/>
        <dsp:cNvSpPr/>
      </dsp:nvSpPr>
      <dsp:spPr>
        <a:xfrm>
          <a:off x="1578329" y="880731"/>
          <a:ext cx="130937" cy="130937"/>
        </a:xfrm>
        <a:prstGeom prst="ellipse">
          <a:avLst/>
        </a:prstGeom>
        <a:solidFill>
          <a:srgbClr val="FDDA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C7364-AC61-4177-9162-12EF060295C0}">
      <dsp:nvSpPr>
        <dsp:cNvPr id="0" name=""/>
        <dsp:cNvSpPr/>
      </dsp:nvSpPr>
      <dsp:spPr>
        <a:xfrm>
          <a:off x="1688316" y="1082374"/>
          <a:ext cx="130937" cy="130937"/>
        </a:xfrm>
        <a:prstGeom prst="ellipse">
          <a:avLst/>
        </a:prstGeom>
        <a:solidFill>
          <a:srgbClr val="FDDA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BDFE8-08D7-4413-B3FA-8CA3E285E0AE}">
      <dsp:nvSpPr>
        <dsp:cNvPr id="0" name=""/>
        <dsp:cNvSpPr/>
      </dsp:nvSpPr>
      <dsp:spPr>
        <a:xfrm>
          <a:off x="735095" y="697419"/>
          <a:ext cx="336695" cy="336695"/>
        </a:xfrm>
        <a:prstGeom prst="ellipse">
          <a:avLst/>
        </a:prstGeom>
        <a:solidFill>
          <a:srgbClr val="FDDA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158A-366E-42FF-8EF3-0D16A8E4D004}">
      <dsp:nvSpPr>
        <dsp:cNvPr id="0" name=""/>
        <dsp:cNvSpPr/>
      </dsp:nvSpPr>
      <dsp:spPr>
        <a:xfrm>
          <a:off x="20179" y="1394004"/>
          <a:ext cx="130937" cy="130937"/>
        </a:xfrm>
        <a:prstGeom prst="ellipse">
          <a:avLst/>
        </a:prstGeom>
        <a:solidFill>
          <a:srgbClr val="62BB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8EE41-D209-426A-8EA8-80FE8A939D55}">
      <dsp:nvSpPr>
        <dsp:cNvPr id="0" name=""/>
        <dsp:cNvSpPr/>
      </dsp:nvSpPr>
      <dsp:spPr>
        <a:xfrm>
          <a:off x="130166" y="1558985"/>
          <a:ext cx="205758" cy="205758"/>
        </a:xfrm>
        <a:prstGeom prst="ellipse">
          <a:avLst/>
        </a:prstGeom>
        <a:solidFill>
          <a:srgbClr val="62BB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F53B9-2C67-419B-B093-605BB1FAA972}">
      <dsp:nvSpPr>
        <dsp:cNvPr id="0" name=""/>
        <dsp:cNvSpPr/>
      </dsp:nvSpPr>
      <dsp:spPr>
        <a:xfrm>
          <a:off x="405133" y="1705634"/>
          <a:ext cx="299284" cy="299284"/>
        </a:xfrm>
        <a:prstGeom prst="ellipse">
          <a:avLst/>
        </a:prstGeom>
        <a:solidFill>
          <a:srgbClr val="62BB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5D72E-6F9E-415E-AF5A-AF109C9E4D6E}">
      <dsp:nvSpPr>
        <dsp:cNvPr id="0" name=""/>
        <dsp:cNvSpPr/>
      </dsp:nvSpPr>
      <dsp:spPr>
        <a:xfrm>
          <a:off x="790088" y="1943940"/>
          <a:ext cx="130937" cy="130937"/>
        </a:xfrm>
        <a:prstGeom prst="ellipse">
          <a:avLst/>
        </a:prstGeom>
        <a:solidFill>
          <a:srgbClr val="62BB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79BA8-9BC3-4232-81C2-1ACC1D54614C}">
      <dsp:nvSpPr>
        <dsp:cNvPr id="0" name=""/>
        <dsp:cNvSpPr/>
      </dsp:nvSpPr>
      <dsp:spPr>
        <a:xfrm>
          <a:off x="863413" y="1705634"/>
          <a:ext cx="205758" cy="205758"/>
        </a:xfrm>
        <a:prstGeom prst="ellipse">
          <a:avLst/>
        </a:prstGeom>
        <a:solidFill>
          <a:srgbClr val="62BB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E1182-D051-4748-87E6-885FEC621440}">
      <dsp:nvSpPr>
        <dsp:cNvPr id="0" name=""/>
        <dsp:cNvSpPr/>
      </dsp:nvSpPr>
      <dsp:spPr>
        <a:xfrm>
          <a:off x="1046725" y="1962271"/>
          <a:ext cx="130937" cy="130937"/>
        </a:xfrm>
        <a:prstGeom prst="ellipse">
          <a:avLst/>
        </a:prstGeom>
        <a:solidFill>
          <a:srgbClr val="62BB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B354C-7FFA-4C90-85B5-23E9E849706C}">
      <dsp:nvSpPr>
        <dsp:cNvPr id="0" name=""/>
        <dsp:cNvSpPr/>
      </dsp:nvSpPr>
      <dsp:spPr>
        <a:xfrm>
          <a:off x="1211705" y="1668972"/>
          <a:ext cx="299284" cy="299284"/>
        </a:xfrm>
        <a:prstGeom prst="ellipse">
          <a:avLst/>
        </a:prstGeom>
        <a:solidFill>
          <a:srgbClr val="62BB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F5C8C-078E-4508-8CCE-312F1B6A9E89}">
      <dsp:nvSpPr>
        <dsp:cNvPr id="0" name=""/>
        <dsp:cNvSpPr/>
      </dsp:nvSpPr>
      <dsp:spPr>
        <a:xfrm>
          <a:off x="1614991" y="1595647"/>
          <a:ext cx="205758" cy="205758"/>
        </a:xfrm>
        <a:prstGeom prst="ellipse">
          <a:avLst/>
        </a:prstGeom>
        <a:solidFill>
          <a:srgbClr val="62BB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F816D-541D-4870-B48A-F5A973F62F82}">
      <dsp:nvSpPr>
        <dsp:cNvPr id="0" name=""/>
        <dsp:cNvSpPr/>
      </dsp:nvSpPr>
      <dsp:spPr>
        <a:xfrm>
          <a:off x="1820749" y="733777"/>
          <a:ext cx="604282" cy="1153641"/>
        </a:xfrm>
        <a:prstGeom prst="chevron">
          <a:avLst>
            <a:gd name="adj" fmla="val 62310"/>
          </a:avLst>
        </a:prstGeom>
        <a:solidFill>
          <a:srgbClr val="009FDF"/>
        </a:solidFill>
        <a:ln>
          <a:noFill/>
        </a:ln>
        <a:effectLst/>
      </dsp:spPr>
      <dsp:style>
        <a:lnRef idx="0">
          <a:scrgbClr r="0" g="0" b="0"/>
        </a:lnRef>
        <a:fillRef idx="1">
          <a:scrgbClr r="0" g="0" b="0"/>
        </a:fillRef>
        <a:effectRef idx="0">
          <a:scrgbClr r="0" g="0" b="0"/>
        </a:effectRef>
        <a:fontRef idx="minor">
          <a:schemeClr val="lt1"/>
        </a:fontRef>
      </dsp:style>
    </dsp:sp>
    <dsp:sp modelId="{FE31309D-A4AB-44C2-A0DE-58C86453A2ED}">
      <dsp:nvSpPr>
        <dsp:cNvPr id="0" name=""/>
        <dsp:cNvSpPr/>
      </dsp:nvSpPr>
      <dsp:spPr>
        <a:xfrm>
          <a:off x="2425032" y="734337"/>
          <a:ext cx="1648042" cy="1153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Department/School Reviews &amp; Approves </a:t>
          </a:r>
          <a:r>
            <a:rPr lang="en-US" sz="1500" b="1" kern="1200" dirty="0">
              <a:solidFill>
                <a:schemeClr val="tx1"/>
              </a:solidFill>
            </a:rPr>
            <a:t>Proposal*</a:t>
          </a:r>
        </a:p>
      </dsp:txBody>
      <dsp:txXfrm>
        <a:off x="2425032" y="734337"/>
        <a:ext cx="1648042" cy="1153630"/>
      </dsp:txXfrm>
    </dsp:sp>
    <dsp:sp modelId="{373E266F-045F-4709-9354-7CE6B2232C95}">
      <dsp:nvSpPr>
        <dsp:cNvPr id="0" name=""/>
        <dsp:cNvSpPr/>
      </dsp:nvSpPr>
      <dsp:spPr>
        <a:xfrm>
          <a:off x="4073075" y="733777"/>
          <a:ext cx="604282" cy="1153641"/>
        </a:xfrm>
        <a:prstGeom prst="chevron">
          <a:avLst>
            <a:gd name="adj" fmla="val 62310"/>
          </a:avLst>
        </a:prstGeom>
        <a:solidFill>
          <a:srgbClr val="FDDA24"/>
        </a:solidFill>
        <a:ln>
          <a:solidFill>
            <a:srgbClr val="FDDA24"/>
          </a:solidFill>
        </a:ln>
        <a:effectLst/>
      </dsp:spPr>
      <dsp:style>
        <a:lnRef idx="0">
          <a:scrgbClr r="0" g="0" b="0"/>
        </a:lnRef>
        <a:fillRef idx="1">
          <a:scrgbClr r="0" g="0" b="0"/>
        </a:fillRef>
        <a:effectRef idx="0">
          <a:scrgbClr r="0" g="0" b="0"/>
        </a:effectRef>
        <a:fontRef idx="minor">
          <a:schemeClr val="lt1"/>
        </a:fontRef>
      </dsp:style>
    </dsp:sp>
    <dsp:sp modelId="{DAF3D40C-59D6-42BC-97AC-C7DEFCFBCD4A}">
      <dsp:nvSpPr>
        <dsp:cNvPr id="0" name=""/>
        <dsp:cNvSpPr/>
      </dsp:nvSpPr>
      <dsp:spPr>
        <a:xfrm>
          <a:off x="4677357" y="734337"/>
          <a:ext cx="1648042" cy="1153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Specialist Reviews &amp; Approves Proposal</a:t>
          </a:r>
        </a:p>
      </dsp:txBody>
      <dsp:txXfrm>
        <a:off x="4677357" y="734337"/>
        <a:ext cx="1648042" cy="1153630"/>
      </dsp:txXfrm>
    </dsp:sp>
    <dsp:sp modelId="{64E589C5-52DF-4AE4-B596-C7FB5F3865B9}">
      <dsp:nvSpPr>
        <dsp:cNvPr id="0" name=""/>
        <dsp:cNvSpPr/>
      </dsp:nvSpPr>
      <dsp:spPr>
        <a:xfrm>
          <a:off x="6325400" y="733777"/>
          <a:ext cx="604282" cy="1153641"/>
        </a:xfrm>
        <a:prstGeom prst="chevron">
          <a:avLst>
            <a:gd name="adj" fmla="val 62310"/>
          </a:avLst>
        </a:prstGeom>
        <a:solidFill>
          <a:srgbClr val="62BB46"/>
        </a:solidFill>
        <a:ln>
          <a:noFill/>
        </a:ln>
        <a:effectLst/>
      </dsp:spPr>
      <dsp:style>
        <a:lnRef idx="0">
          <a:scrgbClr r="0" g="0" b="0"/>
        </a:lnRef>
        <a:fillRef idx="1">
          <a:scrgbClr r="0" g="0" b="0"/>
        </a:fillRef>
        <a:effectRef idx="0">
          <a:scrgbClr r="0" g="0" b="0"/>
        </a:effectRef>
        <a:fontRef idx="minor">
          <a:schemeClr val="lt1"/>
        </a:fontRef>
      </dsp:style>
    </dsp:sp>
    <dsp:sp modelId="{7ECE30BE-0695-4849-B9D5-D0FD69D17F44}">
      <dsp:nvSpPr>
        <dsp:cNvPr id="0" name=""/>
        <dsp:cNvSpPr/>
      </dsp:nvSpPr>
      <dsp:spPr>
        <a:xfrm>
          <a:off x="6995604" y="638438"/>
          <a:ext cx="1400836" cy="1400836"/>
        </a:xfrm>
        <a:prstGeom prst="ellipse">
          <a:avLst/>
        </a:prstGeom>
        <a:solidFill>
          <a:srgbClr val="62BB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kern="1200" dirty="0"/>
            <a:t>Proposal Submitted to Sponsor</a:t>
          </a:r>
        </a:p>
      </dsp:txBody>
      <dsp:txXfrm>
        <a:off x="7200752" y="843586"/>
        <a:ext cx="990540" cy="99054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11196-5B4D-436F-9B64-A48422F9530C}"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C9CE2-9E55-40FC-B621-9D40A7D35D30}" type="slidenum">
              <a:rPr lang="en-US" smtClean="0"/>
              <a:t>‹#›</a:t>
            </a:fld>
            <a:endParaRPr lang="en-US"/>
          </a:p>
        </p:txBody>
      </p:sp>
    </p:spTree>
    <p:extLst>
      <p:ext uri="{BB962C8B-B14F-4D97-AF65-F5344CB8AC3E}">
        <p14:creationId xmlns:p14="http://schemas.microsoft.com/office/powerpoint/2010/main" val="865796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1660" rtl="0" eaLnBrk="1" fontAlgn="auto" latinLnBrk="0" hangingPunct="1">
              <a:lnSpc>
                <a:spcPct val="100000"/>
              </a:lnSpc>
              <a:spcBef>
                <a:spcPts val="0"/>
              </a:spcBef>
              <a:spcAft>
                <a:spcPts val="0"/>
              </a:spcAft>
              <a:buClrTx/>
              <a:buSzTx/>
              <a:buFontTx/>
              <a:buNone/>
              <a:tabLst/>
              <a:defRPr/>
            </a:pPr>
            <a:fld id="{10E22241-0194-45D5-8FFF-8B5346FBACC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66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572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C9CE2-9E55-40FC-B621-9D40A7D35D30}" type="slidenum">
              <a:rPr lang="en-US" smtClean="0"/>
              <a:t>13</a:t>
            </a:fld>
            <a:endParaRPr lang="en-US"/>
          </a:p>
        </p:txBody>
      </p:sp>
    </p:spTree>
    <p:extLst>
      <p:ext uri="{BB962C8B-B14F-4D97-AF65-F5344CB8AC3E}">
        <p14:creationId xmlns:p14="http://schemas.microsoft.com/office/powerpoint/2010/main" val="263902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C9CE2-9E55-40FC-B621-9D40A7D35D30}" type="slidenum">
              <a:rPr lang="en-US" smtClean="0"/>
              <a:t>14</a:t>
            </a:fld>
            <a:endParaRPr lang="en-US"/>
          </a:p>
        </p:txBody>
      </p:sp>
    </p:spTree>
    <p:extLst>
      <p:ext uri="{BB962C8B-B14F-4D97-AF65-F5344CB8AC3E}">
        <p14:creationId xmlns:p14="http://schemas.microsoft.com/office/powerpoint/2010/main" val="2375901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C9CE2-9E55-40FC-B621-9D40A7D35D30}" type="slidenum">
              <a:rPr lang="en-US" smtClean="0"/>
              <a:t>15</a:t>
            </a:fld>
            <a:endParaRPr lang="en-US"/>
          </a:p>
        </p:txBody>
      </p:sp>
    </p:spTree>
    <p:extLst>
      <p:ext uri="{BB962C8B-B14F-4D97-AF65-F5344CB8AC3E}">
        <p14:creationId xmlns:p14="http://schemas.microsoft.com/office/powerpoint/2010/main" val="294180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C9CE2-9E55-40FC-B621-9D40A7D35D30}" type="slidenum">
              <a:rPr lang="en-US" smtClean="0"/>
              <a:t>16</a:t>
            </a:fld>
            <a:endParaRPr lang="en-US"/>
          </a:p>
        </p:txBody>
      </p:sp>
    </p:spTree>
    <p:extLst>
      <p:ext uri="{BB962C8B-B14F-4D97-AF65-F5344CB8AC3E}">
        <p14:creationId xmlns:p14="http://schemas.microsoft.com/office/powerpoint/2010/main" val="614957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C9CE2-9E55-40FC-B621-9D40A7D35D30}" type="slidenum">
              <a:rPr lang="en-US" smtClean="0"/>
              <a:t>17</a:t>
            </a:fld>
            <a:endParaRPr lang="en-US"/>
          </a:p>
        </p:txBody>
      </p:sp>
    </p:spTree>
    <p:extLst>
      <p:ext uri="{BB962C8B-B14F-4D97-AF65-F5344CB8AC3E}">
        <p14:creationId xmlns:p14="http://schemas.microsoft.com/office/powerpoint/2010/main" val="899849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31660" rtl="0" eaLnBrk="1" fontAlgn="auto" latinLnBrk="0" hangingPunct="1">
              <a:lnSpc>
                <a:spcPct val="100000"/>
              </a:lnSpc>
              <a:spcBef>
                <a:spcPts val="0"/>
              </a:spcBef>
              <a:spcAft>
                <a:spcPts val="0"/>
              </a:spcAft>
              <a:buClrTx/>
              <a:buSzTx/>
              <a:buFontTx/>
              <a:buNone/>
              <a:tabLst/>
              <a:defRPr/>
            </a:pPr>
            <a:fld id="{10E22241-0194-45D5-8FFF-8B5346FBACC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66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55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defTabSz="931660"/>
            <a:fld id="{10E22241-0194-45D5-8FFF-8B5346FBACC8}" type="slidenum">
              <a:rPr lang="en-US">
                <a:solidFill>
                  <a:prstClr val="black"/>
                </a:solidFill>
                <a:latin typeface="Calibri" panose="020F0502020204030204"/>
              </a:rPr>
              <a:pPr defTabSz="931660"/>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2392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defTabSz="931660"/>
            <a:fld id="{10E22241-0194-45D5-8FFF-8B5346FBACC8}" type="slidenum">
              <a:rPr lang="en-US">
                <a:solidFill>
                  <a:prstClr val="black"/>
                </a:solidFill>
                <a:latin typeface="Calibri" panose="020F0502020204030204"/>
              </a:rPr>
              <a:pPr defTabSz="931660"/>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16898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931660"/>
            <a:fld id="{10E22241-0194-45D5-8FFF-8B5346FBACC8}" type="slidenum">
              <a:rPr lang="en-US">
                <a:solidFill>
                  <a:prstClr val="black"/>
                </a:solidFill>
                <a:latin typeface="Calibri" panose="020F0502020204030204"/>
              </a:rPr>
              <a:pPr defTabSz="931660"/>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94278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C9CE2-9E55-40FC-B621-9D40A7D35D30}" type="slidenum">
              <a:rPr lang="en-US" smtClean="0"/>
              <a:t>6</a:t>
            </a:fld>
            <a:endParaRPr lang="en-US"/>
          </a:p>
        </p:txBody>
      </p:sp>
    </p:spTree>
    <p:extLst>
      <p:ext uri="{BB962C8B-B14F-4D97-AF65-F5344CB8AC3E}">
        <p14:creationId xmlns:p14="http://schemas.microsoft.com/office/powerpoint/2010/main" val="240900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C9CE2-9E55-40FC-B621-9D40A7D35D30}" type="slidenum">
              <a:rPr lang="en-US" smtClean="0"/>
              <a:t>9</a:t>
            </a:fld>
            <a:endParaRPr lang="en-US"/>
          </a:p>
        </p:txBody>
      </p:sp>
    </p:spTree>
    <p:extLst>
      <p:ext uri="{BB962C8B-B14F-4D97-AF65-F5344CB8AC3E}">
        <p14:creationId xmlns:p14="http://schemas.microsoft.com/office/powerpoint/2010/main" val="226912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C9CE2-9E55-40FC-B621-9D40A7D35D30}" type="slidenum">
              <a:rPr lang="en-US" smtClean="0"/>
              <a:t>10</a:t>
            </a:fld>
            <a:endParaRPr lang="en-US"/>
          </a:p>
        </p:txBody>
      </p:sp>
    </p:spTree>
    <p:extLst>
      <p:ext uri="{BB962C8B-B14F-4D97-AF65-F5344CB8AC3E}">
        <p14:creationId xmlns:p14="http://schemas.microsoft.com/office/powerpoint/2010/main" val="25063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C9CE2-9E55-40FC-B621-9D40A7D35D30}" type="slidenum">
              <a:rPr lang="en-US" smtClean="0"/>
              <a:t>11</a:t>
            </a:fld>
            <a:endParaRPr lang="en-US"/>
          </a:p>
        </p:txBody>
      </p:sp>
    </p:spTree>
    <p:extLst>
      <p:ext uri="{BB962C8B-B14F-4D97-AF65-F5344CB8AC3E}">
        <p14:creationId xmlns:p14="http://schemas.microsoft.com/office/powerpoint/2010/main" val="344820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C9CE2-9E55-40FC-B621-9D40A7D35D30}" type="slidenum">
              <a:rPr lang="en-US" smtClean="0"/>
              <a:t>12</a:t>
            </a:fld>
            <a:endParaRPr lang="en-US"/>
          </a:p>
        </p:txBody>
      </p:sp>
    </p:spTree>
    <p:extLst>
      <p:ext uri="{BB962C8B-B14F-4D97-AF65-F5344CB8AC3E}">
        <p14:creationId xmlns:p14="http://schemas.microsoft.com/office/powerpoint/2010/main" val="112162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105113-E58F-43BB-8E23-B4748C919131}"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8B75-A3A6-4134-AEA6-D6FFEA459E12}" type="slidenum">
              <a:rPr lang="en-US" smtClean="0"/>
              <a:t>‹#›</a:t>
            </a:fld>
            <a:endParaRPr lang="en-US"/>
          </a:p>
        </p:txBody>
      </p:sp>
    </p:spTree>
    <p:extLst>
      <p:ext uri="{BB962C8B-B14F-4D97-AF65-F5344CB8AC3E}">
        <p14:creationId xmlns:p14="http://schemas.microsoft.com/office/powerpoint/2010/main" val="215238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05113-E58F-43BB-8E23-B4748C919131}"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8B75-A3A6-4134-AEA6-D6FFEA459E12}" type="slidenum">
              <a:rPr lang="en-US" smtClean="0"/>
              <a:t>‹#›</a:t>
            </a:fld>
            <a:endParaRPr lang="en-US"/>
          </a:p>
        </p:txBody>
      </p:sp>
    </p:spTree>
    <p:extLst>
      <p:ext uri="{BB962C8B-B14F-4D97-AF65-F5344CB8AC3E}">
        <p14:creationId xmlns:p14="http://schemas.microsoft.com/office/powerpoint/2010/main" val="71422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05113-E58F-43BB-8E23-B4748C919131}"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8B75-A3A6-4134-AEA6-D6FFEA459E12}" type="slidenum">
              <a:rPr lang="en-US" smtClean="0"/>
              <a:t>‹#›</a:t>
            </a:fld>
            <a:endParaRPr lang="en-US"/>
          </a:p>
        </p:txBody>
      </p:sp>
    </p:spTree>
    <p:extLst>
      <p:ext uri="{BB962C8B-B14F-4D97-AF65-F5344CB8AC3E}">
        <p14:creationId xmlns:p14="http://schemas.microsoft.com/office/powerpoint/2010/main" val="3182983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Tree>
    <p:extLst>
      <p:ext uri="{BB962C8B-B14F-4D97-AF65-F5344CB8AC3E}">
        <p14:creationId xmlns:p14="http://schemas.microsoft.com/office/powerpoint/2010/main" val="2469019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760"/>
            <a:ext cx="10512862" cy="914400"/>
          </a:xfrm>
        </p:spPr>
        <p:txBody>
          <a:bodyPr/>
          <a:lstStyle>
            <a:lvl1pPr>
              <a:defRPr>
                <a:solidFill>
                  <a:srgbClr val="E57200"/>
                </a:solidFill>
              </a:defRPr>
            </a:lvl1pPr>
          </a:lstStyle>
          <a:p>
            <a:r>
              <a:rPr lang="en-US" dirty="0"/>
              <a:t>Click to edit Master title style</a:t>
            </a:r>
          </a:p>
        </p:txBody>
      </p:sp>
      <p:sp>
        <p:nvSpPr>
          <p:cNvPr id="3" name="Content Placeholder 2"/>
          <p:cNvSpPr>
            <a:spLocks noGrp="1"/>
          </p:cNvSpPr>
          <p:nvPr>
            <p:ph idx="1"/>
          </p:nvPr>
        </p:nvSpPr>
        <p:spPr>
          <a:xfrm>
            <a:off x="837982" y="1371600"/>
            <a:ext cx="10512862"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dotted_line_orange-01.png"/>
          <p:cNvPicPr>
            <a:picLocks noChangeAspect="1"/>
          </p:cNvPicPr>
          <p:nvPr userDrawn="1"/>
        </p:nvPicPr>
        <p:blipFill rotWithShape="1">
          <a:blip r:embed="rId2">
            <a:extLst>
              <a:ext uri="{28A0092B-C50C-407E-A947-70E740481C1C}">
                <a14:useLocalDpi xmlns:a14="http://schemas.microsoft.com/office/drawing/2010/main" val="0"/>
              </a:ext>
            </a:extLst>
          </a:blip>
          <a:srcRect r="59696" b="-172020"/>
          <a:stretch/>
        </p:blipFill>
        <p:spPr>
          <a:xfrm>
            <a:off x="18" y="1097280"/>
            <a:ext cx="12249769" cy="526250"/>
          </a:xfrm>
          <a:prstGeom prst="rect">
            <a:avLst/>
          </a:prstGeom>
        </p:spPr>
      </p:pic>
    </p:spTree>
    <p:extLst>
      <p:ext uri="{BB962C8B-B14F-4D97-AF65-F5344CB8AC3E}">
        <p14:creationId xmlns:p14="http://schemas.microsoft.com/office/powerpoint/2010/main" val="341457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760"/>
            <a:ext cx="10512862" cy="914400"/>
          </a:xfrm>
        </p:spPr>
        <p:txBody>
          <a:bodyPr/>
          <a:lstStyle>
            <a:lvl1pPr>
              <a:defRPr>
                <a:solidFill>
                  <a:srgbClr val="E57200"/>
                </a:solidFill>
              </a:defRPr>
            </a:lvl1pPr>
          </a:lstStyle>
          <a:p>
            <a:r>
              <a:rPr lang="en-US" dirty="0"/>
              <a:t>Click to edit Master title style</a:t>
            </a:r>
          </a:p>
        </p:txBody>
      </p:sp>
      <p:sp>
        <p:nvSpPr>
          <p:cNvPr id="3" name="Content Placeholder 2"/>
          <p:cNvSpPr>
            <a:spLocks noGrp="1"/>
          </p:cNvSpPr>
          <p:nvPr>
            <p:ph sz="half" idx="1"/>
          </p:nvPr>
        </p:nvSpPr>
        <p:spPr>
          <a:xfrm>
            <a:off x="837982" y="1371600"/>
            <a:ext cx="5180251"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592" y="1371600"/>
            <a:ext cx="5180251"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dotted_line_orange-01.png"/>
          <p:cNvPicPr>
            <a:picLocks noChangeAspect="1"/>
          </p:cNvPicPr>
          <p:nvPr userDrawn="1"/>
        </p:nvPicPr>
        <p:blipFill rotWithShape="1">
          <a:blip r:embed="rId2">
            <a:extLst>
              <a:ext uri="{28A0092B-C50C-407E-A947-70E740481C1C}">
                <a14:useLocalDpi xmlns:a14="http://schemas.microsoft.com/office/drawing/2010/main" val="0"/>
              </a:ext>
            </a:extLst>
          </a:blip>
          <a:srcRect r="59696" b="-172020"/>
          <a:stretch/>
        </p:blipFill>
        <p:spPr>
          <a:xfrm>
            <a:off x="18" y="1097280"/>
            <a:ext cx="12249769" cy="526250"/>
          </a:xfrm>
          <a:prstGeom prst="rect">
            <a:avLst/>
          </a:prstGeom>
        </p:spPr>
      </p:pic>
    </p:spTree>
    <p:extLst>
      <p:ext uri="{BB962C8B-B14F-4D97-AF65-F5344CB8AC3E}">
        <p14:creationId xmlns:p14="http://schemas.microsoft.com/office/powerpoint/2010/main" val="3358028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82" y="365760"/>
            <a:ext cx="10512862" cy="914400"/>
          </a:xfrm>
        </p:spPr>
        <p:txBody>
          <a:bodyPr/>
          <a:lstStyle>
            <a:lvl1pPr>
              <a:defRPr>
                <a:solidFill>
                  <a:srgbClr val="E57200"/>
                </a:solidFill>
              </a:defRPr>
            </a:lvl1pPr>
          </a:lstStyle>
          <a:p>
            <a:r>
              <a:rPr lang="en-US" dirty="0"/>
              <a:t>Click to edit Master title style</a:t>
            </a:r>
          </a:p>
        </p:txBody>
      </p:sp>
      <p:pic>
        <p:nvPicPr>
          <p:cNvPr id="6" name="Picture 5" descr="dotted_line_orange-01.png"/>
          <p:cNvPicPr>
            <a:picLocks noChangeAspect="1"/>
          </p:cNvPicPr>
          <p:nvPr userDrawn="1"/>
        </p:nvPicPr>
        <p:blipFill rotWithShape="1">
          <a:blip r:embed="rId2">
            <a:extLst>
              <a:ext uri="{28A0092B-C50C-407E-A947-70E740481C1C}">
                <a14:useLocalDpi xmlns:a14="http://schemas.microsoft.com/office/drawing/2010/main" val="0"/>
              </a:ext>
            </a:extLst>
          </a:blip>
          <a:srcRect r="59696" b="-172020"/>
          <a:stretch/>
        </p:blipFill>
        <p:spPr>
          <a:xfrm>
            <a:off x="18" y="1188720"/>
            <a:ext cx="12249769" cy="526250"/>
          </a:xfrm>
          <a:prstGeom prst="rect">
            <a:avLst/>
          </a:prstGeom>
        </p:spPr>
      </p:pic>
    </p:spTree>
    <p:extLst>
      <p:ext uri="{BB962C8B-B14F-4D97-AF65-F5344CB8AC3E}">
        <p14:creationId xmlns:p14="http://schemas.microsoft.com/office/powerpoint/2010/main" val="116391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19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Tree>
    <p:extLst>
      <p:ext uri="{BB962C8B-B14F-4D97-AF65-F5344CB8AC3E}">
        <p14:creationId xmlns:p14="http://schemas.microsoft.com/office/powerpoint/2010/main" val="2918900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760"/>
            <a:ext cx="10512862" cy="914400"/>
          </a:xfrm>
        </p:spPr>
        <p:txBody>
          <a:bodyPr/>
          <a:lstStyle>
            <a:lvl1pPr>
              <a:defRPr>
                <a:solidFill>
                  <a:srgbClr val="E57200"/>
                </a:solidFill>
              </a:defRPr>
            </a:lvl1pPr>
          </a:lstStyle>
          <a:p>
            <a:r>
              <a:rPr lang="en-US" dirty="0"/>
              <a:t>Click to edit Master title style</a:t>
            </a:r>
          </a:p>
        </p:txBody>
      </p:sp>
      <p:sp>
        <p:nvSpPr>
          <p:cNvPr id="3" name="Content Placeholder 2"/>
          <p:cNvSpPr>
            <a:spLocks noGrp="1"/>
          </p:cNvSpPr>
          <p:nvPr>
            <p:ph idx="1"/>
          </p:nvPr>
        </p:nvSpPr>
        <p:spPr>
          <a:xfrm>
            <a:off x="837982" y="1371600"/>
            <a:ext cx="10512862"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08357" y="6356351"/>
            <a:ext cx="2742486" cy="365125"/>
          </a:xfrm>
          <a:prstGeom prst="rect">
            <a:avLst/>
          </a:prstGeom>
        </p:spPr>
        <p:txBody>
          <a:bodyPr/>
          <a:lstStyle/>
          <a:p>
            <a:fld id="{CDDA814B-86B6-4C5E-B86B-6DBF9EAE5B09}" type="slidenum">
              <a:rPr lang="en-US" smtClean="0"/>
              <a:t>‹#›</a:t>
            </a:fld>
            <a:endParaRPr lang="en-US" dirty="0"/>
          </a:p>
        </p:txBody>
      </p:sp>
      <p:pic>
        <p:nvPicPr>
          <p:cNvPr id="7" name="Picture 6" descr="dotted_line_orange-01.png"/>
          <p:cNvPicPr>
            <a:picLocks noChangeAspect="1"/>
          </p:cNvPicPr>
          <p:nvPr userDrawn="1"/>
        </p:nvPicPr>
        <p:blipFill rotWithShape="1">
          <a:blip r:embed="rId2">
            <a:extLst>
              <a:ext uri="{28A0092B-C50C-407E-A947-70E740481C1C}">
                <a14:useLocalDpi xmlns:a14="http://schemas.microsoft.com/office/drawing/2010/main" val="0"/>
              </a:ext>
            </a:extLst>
          </a:blip>
          <a:srcRect r="59696" b="-172020"/>
          <a:stretch/>
        </p:blipFill>
        <p:spPr>
          <a:xfrm>
            <a:off x="18" y="1097280"/>
            <a:ext cx="12249769" cy="526250"/>
          </a:xfrm>
          <a:prstGeom prst="rect">
            <a:avLst/>
          </a:prstGeom>
        </p:spPr>
      </p:pic>
    </p:spTree>
    <p:extLst>
      <p:ext uri="{BB962C8B-B14F-4D97-AF65-F5344CB8AC3E}">
        <p14:creationId xmlns:p14="http://schemas.microsoft.com/office/powerpoint/2010/main" val="700886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760"/>
            <a:ext cx="10512862" cy="914400"/>
          </a:xfrm>
        </p:spPr>
        <p:txBody>
          <a:bodyPr/>
          <a:lstStyle>
            <a:lvl1pPr>
              <a:defRPr>
                <a:solidFill>
                  <a:srgbClr val="E57200"/>
                </a:solidFill>
              </a:defRPr>
            </a:lvl1pPr>
          </a:lstStyle>
          <a:p>
            <a:r>
              <a:rPr lang="en-US" dirty="0"/>
              <a:t>Click to edit Master title style</a:t>
            </a:r>
          </a:p>
        </p:txBody>
      </p:sp>
      <p:sp>
        <p:nvSpPr>
          <p:cNvPr id="3" name="Content Placeholder 2"/>
          <p:cNvSpPr>
            <a:spLocks noGrp="1"/>
          </p:cNvSpPr>
          <p:nvPr>
            <p:ph sz="half" idx="1"/>
          </p:nvPr>
        </p:nvSpPr>
        <p:spPr>
          <a:xfrm>
            <a:off x="837982" y="1371600"/>
            <a:ext cx="5180251"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592" y="1371600"/>
            <a:ext cx="5180251"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608357" y="6356351"/>
            <a:ext cx="2742486" cy="365125"/>
          </a:xfrm>
          <a:prstGeom prst="rect">
            <a:avLst/>
          </a:prstGeom>
        </p:spPr>
        <p:txBody>
          <a:bodyPr/>
          <a:lstStyle/>
          <a:p>
            <a:fld id="{CDDA814B-86B6-4C5E-B86B-6DBF9EAE5B09}" type="slidenum">
              <a:rPr lang="en-US" smtClean="0"/>
              <a:t>‹#›</a:t>
            </a:fld>
            <a:endParaRPr lang="en-US"/>
          </a:p>
        </p:txBody>
      </p:sp>
      <p:pic>
        <p:nvPicPr>
          <p:cNvPr id="8" name="Picture 7" descr="dotted_line_orange-01.png"/>
          <p:cNvPicPr>
            <a:picLocks noChangeAspect="1"/>
          </p:cNvPicPr>
          <p:nvPr userDrawn="1"/>
        </p:nvPicPr>
        <p:blipFill rotWithShape="1">
          <a:blip r:embed="rId2">
            <a:extLst>
              <a:ext uri="{28A0092B-C50C-407E-A947-70E740481C1C}">
                <a14:useLocalDpi xmlns:a14="http://schemas.microsoft.com/office/drawing/2010/main" val="0"/>
              </a:ext>
            </a:extLst>
          </a:blip>
          <a:srcRect r="59696" b="-172020"/>
          <a:stretch/>
        </p:blipFill>
        <p:spPr>
          <a:xfrm>
            <a:off x="18" y="1097280"/>
            <a:ext cx="12249769" cy="52625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156" y="6153349"/>
            <a:ext cx="2388146" cy="695602"/>
          </a:xfrm>
          <a:prstGeom prst="rect">
            <a:avLst/>
          </a:prstGeom>
        </p:spPr>
      </p:pic>
    </p:spTree>
    <p:extLst>
      <p:ext uri="{BB962C8B-B14F-4D97-AF65-F5344CB8AC3E}">
        <p14:creationId xmlns:p14="http://schemas.microsoft.com/office/powerpoint/2010/main" val="54858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05113-E58F-43BB-8E23-B4748C919131}"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8B75-A3A6-4134-AEA6-D6FFEA459E12}" type="slidenum">
              <a:rPr lang="en-US" smtClean="0"/>
              <a:t>‹#›</a:t>
            </a:fld>
            <a:endParaRPr lang="en-US"/>
          </a:p>
        </p:txBody>
      </p:sp>
    </p:spTree>
    <p:extLst>
      <p:ext uri="{BB962C8B-B14F-4D97-AF65-F5344CB8AC3E}">
        <p14:creationId xmlns:p14="http://schemas.microsoft.com/office/powerpoint/2010/main" val="980713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82" y="365760"/>
            <a:ext cx="10512862" cy="914400"/>
          </a:xfrm>
        </p:spPr>
        <p:txBody>
          <a:bodyPr/>
          <a:lstStyle>
            <a:lvl1pPr>
              <a:defRPr>
                <a:solidFill>
                  <a:srgbClr val="E57200"/>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08357" y="6356351"/>
            <a:ext cx="2742486" cy="365125"/>
          </a:xfrm>
          <a:prstGeom prst="rect">
            <a:avLst/>
          </a:prstGeom>
        </p:spPr>
        <p:txBody>
          <a:bodyPr/>
          <a:lstStyle/>
          <a:p>
            <a:fld id="{CDDA814B-86B6-4C5E-B86B-6DBF9EAE5B09}" type="slidenum">
              <a:rPr lang="en-US" smtClean="0"/>
              <a:t>‹#›</a:t>
            </a:fld>
            <a:endParaRPr lang="en-US"/>
          </a:p>
        </p:txBody>
      </p:sp>
      <p:pic>
        <p:nvPicPr>
          <p:cNvPr id="6" name="Picture 5" descr="dotted_line_orange-01.png"/>
          <p:cNvPicPr>
            <a:picLocks noChangeAspect="1"/>
          </p:cNvPicPr>
          <p:nvPr userDrawn="1"/>
        </p:nvPicPr>
        <p:blipFill rotWithShape="1">
          <a:blip r:embed="rId2">
            <a:extLst>
              <a:ext uri="{28A0092B-C50C-407E-A947-70E740481C1C}">
                <a14:useLocalDpi xmlns:a14="http://schemas.microsoft.com/office/drawing/2010/main" val="0"/>
              </a:ext>
            </a:extLst>
          </a:blip>
          <a:srcRect r="59696" b="-172020"/>
          <a:stretch/>
        </p:blipFill>
        <p:spPr>
          <a:xfrm>
            <a:off x="18" y="1188720"/>
            <a:ext cx="12249769" cy="526250"/>
          </a:xfrm>
          <a:prstGeom prst="rect">
            <a:avLst/>
          </a:prstGeom>
        </p:spPr>
      </p:pic>
    </p:spTree>
    <p:extLst>
      <p:ext uri="{BB962C8B-B14F-4D97-AF65-F5344CB8AC3E}">
        <p14:creationId xmlns:p14="http://schemas.microsoft.com/office/powerpoint/2010/main" val="3605258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08357" y="6356351"/>
            <a:ext cx="2742486" cy="365125"/>
          </a:xfrm>
          <a:prstGeom prst="rect">
            <a:avLst/>
          </a:prstGeom>
        </p:spPr>
        <p:txBody>
          <a:bodyPr/>
          <a:lstStyle/>
          <a:p>
            <a:fld id="{CDDA814B-86B6-4C5E-B86B-6DBF9EAE5B09}" type="slidenum">
              <a:rPr lang="en-US" smtClean="0"/>
              <a:t>‹#›</a:t>
            </a:fld>
            <a:endParaRPr lang="en-US"/>
          </a:p>
        </p:txBody>
      </p:sp>
    </p:spTree>
    <p:extLst>
      <p:ext uri="{BB962C8B-B14F-4D97-AF65-F5344CB8AC3E}">
        <p14:creationId xmlns:p14="http://schemas.microsoft.com/office/powerpoint/2010/main" val="360306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05113-E58F-43BB-8E23-B4748C919131}"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8B75-A3A6-4134-AEA6-D6FFEA459E12}" type="slidenum">
              <a:rPr lang="en-US" smtClean="0"/>
              <a:t>‹#›</a:t>
            </a:fld>
            <a:endParaRPr lang="en-US"/>
          </a:p>
        </p:txBody>
      </p:sp>
    </p:spTree>
    <p:extLst>
      <p:ext uri="{BB962C8B-B14F-4D97-AF65-F5344CB8AC3E}">
        <p14:creationId xmlns:p14="http://schemas.microsoft.com/office/powerpoint/2010/main" val="1603913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105113-E58F-43BB-8E23-B4748C919131}"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28B75-A3A6-4134-AEA6-D6FFEA459E12}" type="slidenum">
              <a:rPr lang="en-US" smtClean="0"/>
              <a:t>‹#›</a:t>
            </a:fld>
            <a:endParaRPr lang="en-US"/>
          </a:p>
        </p:txBody>
      </p:sp>
    </p:spTree>
    <p:extLst>
      <p:ext uri="{BB962C8B-B14F-4D97-AF65-F5344CB8AC3E}">
        <p14:creationId xmlns:p14="http://schemas.microsoft.com/office/powerpoint/2010/main" val="147566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105113-E58F-43BB-8E23-B4748C919131}" type="datetimeFigureOut">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228B75-A3A6-4134-AEA6-D6FFEA459E12}" type="slidenum">
              <a:rPr lang="en-US" smtClean="0"/>
              <a:t>‹#›</a:t>
            </a:fld>
            <a:endParaRPr lang="en-US"/>
          </a:p>
        </p:txBody>
      </p:sp>
    </p:spTree>
    <p:extLst>
      <p:ext uri="{BB962C8B-B14F-4D97-AF65-F5344CB8AC3E}">
        <p14:creationId xmlns:p14="http://schemas.microsoft.com/office/powerpoint/2010/main" val="32639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105113-E58F-43BB-8E23-B4748C919131}"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228B75-A3A6-4134-AEA6-D6FFEA459E12}" type="slidenum">
              <a:rPr lang="en-US" smtClean="0"/>
              <a:t>‹#›</a:t>
            </a:fld>
            <a:endParaRPr lang="en-US"/>
          </a:p>
        </p:txBody>
      </p:sp>
    </p:spTree>
    <p:extLst>
      <p:ext uri="{BB962C8B-B14F-4D97-AF65-F5344CB8AC3E}">
        <p14:creationId xmlns:p14="http://schemas.microsoft.com/office/powerpoint/2010/main" val="139054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05113-E58F-43BB-8E23-B4748C919131}" type="datetimeFigureOut">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228B75-A3A6-4134-AEA6-D6FFEA459E12}" type="slidenum">
              <a:rPr lang="en-US" smtClean="0"/>
              <a:t>‹#›</a:t>
            </a:fld>
            <a:endParaRPr lang="en-US"/>
          </a:p>
        </p:txBody>
      </p:sp>
    </p:spTree>
    <p:extLst>
      <p:ext uri="{BB962C8B-B14F-4D97-AF65-F5344CB8AC3E}">
        <p14:creationId xmlns:p14="http://schemas.microsoft.com/office/powerpoint/2010/main" val="293325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105113-E58F-43BB-8E23-B4748C919131}"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28B75-A3A6-4134-AEA6-D6FFEA459E12}" type="slidenum">
              <a:rPr lang="en-US" smtClean="0"/>
              <a:t>‹#›</a:t>
            </a:fld>
            <a:endParaRPr lang="en-US"/>
          </a:p>
        </p:txBody>
      </p:sp>
    </p:spTree>
    <p:extLst>
      <p:ext uri="{BB962C8B-B14F-4D97-AF65-F5344CB8AC3E}">
        <p14:creationId xmlns:p14="http://schemas.microsoft.com/office/powerpoint/2010/main" val="202429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105113-E58F-43BB-8E23-B4748C919131}"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28B75-A3A6-4134-AEA6-D6FFEA459E12}" type="slidenum">
              <a:rPr lang="en-US" smtClean="0"/>
              <a:t>‹#›</a:t>
            </a:fld>
            <a:endParaRPr lang="en-US"/>
          </a:p>
        </p:txBody>
      </p:sp>
    </p:spTree>
    <p:extLst>
      <p:ext uri="{BB962C8B-B14F-4D97-AF65-F5344CB8AC3E}">
        <p14:creationId xmlns:p14="http://schemas.microsoft.com/office/powerpoint/2010/main" val="324057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05113-E58F-43BB-8E23-B4748C919131}" type="datetimeFigureOut">
              <a:rPr lang="en-US" smtClean="0"/>
              <a:t>4/18/2022</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28B75-A3A6-4134-AEA6-D6FFEA459E12}" type="slidenum">
              <a:rPr lang="en-US" smtClean="0"/>
              <a:t>‹#›</a:t>
            </a:fld>
            <a:endParaRPr lang="en-US"/>
          </a:p>
        </p:txBody>
      </p:sp>
    </p:spTree>
    <p:extLst>
      <p:ext uri="{BB962C8B-B14F-4D97-AF65-F5344CB8AC3E}">
        <p14:creationId xmlns:p14="http://schemas.microsoft.com/office/powerpoint/2010/main" val="153998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228600"/>
            <a:ext cx="1051286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7982" y="1600200"/>
            <a:ext cx="10512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11427024" y="6309360"/>
            <a:ext cx="466672" cy="369332"/>
          </a:xfrm>
          <a:prstGeom prst="rect">
            <a:avLst/>
          </a:prstGeom>
          <a:noFill/>
        </p:spPr>
        <p:txBody>
          <a:bodyPr wrap="none" rtlCol="0">
            <a:spAutoFit/>
          </a:bodyPr>
          <a:lstStyle/>
          <a:p>
            <a:fld id="{D22CF42F-DE87-42C5-BEBE-79BA6BA4EEC2}" type="slidenum">
              <a:rPr lang="en-US" sz="1799">
                <a:solidFill>
                  <a:srgbClr val="F79646">
                    <a:lumMod val="75000"/>
                  </a:srgbClr>
                </a:solidFill>
                <a:latin typeface="BodoniURWBolObl"/>
                <a:cs typeface="BodoniURWBolObl"/>
              </a:rPr>
              <a:pPr/>
              <a:t>‹#›</a:t>
            </a:fld>
            <a:endParaRPr lang="en-US" sz="1999" dirty="0">
              <a:solidFill>
                <a:srgbClr val="F79646">
                  <a:lumMod val="75000"/>
                </a:srgbClr>
              </a:solidFill>
              <a:latin typeface="BodoniURWBolObl"/>
              <a:cs typeface="BodoniURWBolObl"/>
            </a:endParaRPr>
          </a:p>
        </p:txBody>
      </p:sp>
      <p:pic>
        <p:nvPicPr>
          <p:cNvPr id="6" name="Picture 5" descr="Logo&#10;&#10;Description automatically generated">
            <a:extLst>
              <a:ext uri="{FF2B5EF4-FFF2-40B4-BE49-F238E27FC236}">
                <a16:creationId xmlns:a16="http://schemas.microsoft.com/office/drawing/2014/main" id="{FF36358E-6EC3-46BC-9BD1-61803881170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0812" y="5989638"/>
            <a:ext cx="838200" cy="838200"/>
          </a:xfrm>
          <a:prstGeom prst="rect">
            <a:avLst/>
          </a:prstGeom>
        </p:spPr>
      </p:pic>
    </p:spTree>
    <p:extLst>
      <p:ext uri="{BB962C8B-B14F-4D97-AF65-F5344CB8AC3E}">
        <p14:creationId xmlns:p14="http://schemas.microsoft.com/office/powerpoint/2010/main" val="29576110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126" rtl="0" eaLnBrk="1" latinLnBrk="0" hangingPunct="1">
        <a:lnSpc>
          <a:spcPct val="90000"/>
        </a:lnSpc>
        <a:spcBef>
          <a:spcPct val="0"/>
        </a:spcBef>
        <a:buNone/>
        <a:defRPr sz="3999" kern="1200">
          <a:solidFill>
            <a:srgbClr val="E87722"/>
          </a:solidFill>
          <a:latin typeface="Franklin Gothic Demi Cond" panose="020B0706030402020204" pitchFamily="34" charset="0"/>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399" kern="1200">
          <a:solidFill>
            <a:srgbClr val="002F6C"/>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rgbClr val="002F6C"/>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rgbClr val="002F6C"/>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rgbClr val="002F6C"/>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rgbClr val="002F6C"/>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228600"/>
            <a:ext cx="1051286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7982" y="1600200"/>
            <a:ext cx="10512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UVA_Primary_2C_coated.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8540" y="6217921"/>
            <a:ext cx="2285405" cy="559995"/>
          </a:xfrm>
          <a:prstGeom prst="rect">
            <a:avLst/>
          </a:prstGeom>
        </p:spPr>
      </p:pic>
      <p:sp>
        <p:nvSpPr>
          <p:cNvPr id="10" name="TextBox 9"/>
          <p:cNvSpPr txBox="1"/>
          <p:nvPr userDrawn="1"/>
        </p:nvSpPr>
        <p:spPr>
          <a:xfrm>
            <a:off x="11427024" y="6309360"/>
            <a:ext cx="466672" cy="369332"/>
          </a:xfrm>
          <a:prstGeom prst="rect">
            <a:avLst/>
          </a:prstGeom>
          <a:noFill/>
        </p:spPr>
        <p:txBody>
          <a:bodyPr wrap="none" rtlCol="0">
            <a:spAutoFit/>
          </a:bodyPr>
          <a:lstStyle/>
          <a:p>
            <a:fld id="{D22CF42F-DE87-42C5-BEBE-79BA6BA4EEC2}" type="slidenum">
              <a:rPr lang="en-US" sz="1799">
                <a:solidFill>
                  <a:srgbClr val="F79646">
                    <a:lumMod val="75000"/>
                  </a:srgbClr>
                </a:solidFill>
                <a:latin typeface="BodoniURWBolObl"/>
                <a:cs typeface="BodoniURWBolObl"/>
              </a:rPr>
              <a:pPr/>
              <a:t>‹#›</a:t>
            </a:fld>
            <a:endParaRPr lang="en-US" sz="1999" dirty="0">
              <a:solidFill>
                <a:srgbClr val="F79646">
                  <a:lumMod val="75000"/>
                </a:srgbClr>
              </a:solidFill>
              <a:latin typeface="BodoniURWBolObl"/>
              <a:cs typeface="BodoniURWBolObl"/>
            </a:endParaRPr>
          </a:p>
        </p:txBody>
      </p:sp>
    </p:spTree>
    <p:extLst>
      <p:ext uri="{BB962C8B-B14F-4D97-AF65-F5344CB8AC3E}">
        <p14:creationId xmlns:p14="http://schemas.microsoft.com/office/powerpoint/2010/main" val="193968519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126" rtl="0" eaLnBrk="1" latinLnBrk="0" hangingPunct="1">
        <a:lnSpc>
          <a:spcPct val="90000"/>
        </a:lnSpc>
        <a:spcBef>
          <a:spcPct val="0"/>
        </a:spcBef>
        <a:buNone/>
        <a:defRPr sz="3999" kern="1200">
          <a:solidFill>
            <a:srgbClr val="E87722"/>
          </a:solidFill>
          <a:latin typeface="Franklin Gothic Demi Cond" panose="020B0706030402020204" pitchFamily="34" charset="0"/>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399" kern="1200">
          <a:solidFill>
            <a:srgbClr val="002F6C"/>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rgbClr val="002F6C"/>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rgbClr val="002F6C"/>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rgbClr val="002F6C"/>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rgbClr val="002F6C"/>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mailto:ruva-huron-help@virginia.edu"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3291" y="0"/>
            <a:ext cx="12188825" cy="4996785"/>
          </a:xfrm>
          <a:prstGeom prst="rect">
            <a:avLst/>
          </a:prstGeom>
          <a:solidFill>
            <a:srgbClr val="0121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12158"/>
              </a:solidFill>
            </a:endParaRPr>
          </a:p>
        </p:txBody>
      </p:sp>
      <p:pic>
        <p:nvPicPr>
          <p:cNvPr id="10" name="Picture 9" descr="primary_full_color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8425" y="5733827"/>
            <a:ext cx="3006577" cy="753035"/>
          </a:xfrm>
          <a:prstGeom prst="rect">
            <a:avLst/>
          </a:prstGeom>
        </p:spPr>
      </p:pic>
      <p:sp>
        <p:nvSpPr>
          <p:cNvPr id="12" name="Title Placeholder 1"/>
          <p:cNvSpPr txBox="1">
            <a:spLocks/>
          </p:cNvSpPr>
          <p:nvPr/>
        </p:nvSpPr>
        <p:spPr>
          <a:xfrm>
            <a:off x="16439" y="3441138"/>
            <a:ext cx="12187779" cy="14428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b="0" i="0" kern="1200" baseline="0">
                <a:solidFill>
                  <a:schemeClr val="bg1"/>
                </a:solidFill>
                <a:latin typeface="FranklinGothicURWComDem"/>
                <a:ea typeface="+mj-ea"/>
                <a:cs typeface="FranklinGothicURWComDem"/>
              </a:defRPr>
            </a:lvl1pPr>
          </a:lstStyle>
          <a:p>
            <a:r>
              <a:rPr lang="en-US" dirty="0">
                <a:latin typeface="FranklinGothicURWComBoo"/>
                <a:cs typeface="FranklinGothicURWComBoo"/>
              </a:rPr>
              <a:t>MaryBeth Spaulding</a:t>
            </a:r>
          </a:p>
          <a:p>
            <a:r>
              <a:rPr lang="en-US" dirty="0">
                <a:latin typeface="FranklinGothicURWComBoo"/>
                <a:cs typeface="FranklinGothicURWComBoo"/>
              </a:rPr>
              <a:t>Office of Sponsored Programs</a:t>
            </a:r>
          </a:p>
          <a:p>
            <a:endParaRPr lang="en-US" sz="2800" dirty="0">
              <a:latin typeface="FranklinGothicURWComBoo"/>
              <a:cs typeface="FranklinGothicURWComBoo"/>
            </a:endParaRPr>
          </a:p>
        </p:txBody>
      </p:sp>
      <p:sp>
        <p:nvSpPr>
          <p:cNvPr id="13" name="Title 1"/>
          <p:cNvSpPr txBox="1">
            <a:spLocks/>
          </p:cNvSpPr>
          <p:nvPr/>
        </p:nvSpPr>
        <p:spPr>
          <a:xfrm>
            <a:off x="67902" y="1141470"/>
            <a:ext cx="12204214" cy="1960033"/>
          </a:xfrm>
          <a:prstGeom prst="rect">
            <a:avLst/>
          </a:prstGeom>
        </p:spPr>
        <p:txBody>
          <a:bodyPr/>
          <a:lstStyle>
            <a:lvl1pPr algn="ctr" defTabSz="457200" rtl="0" eaLnBrk="1" latinLnBrk="0" hangingPunct="1">
              <a:spcBef>
                <a:spcPct val="0"/>
              </a:spcBef>
              <a:buNone/>
              <a:defRPr sz="4400" b="0" i="0" u="none" kern="2200" spc="0" baseline="0">
                <a:solidFill>
                  <a:schemeClr val="bg1"/>
                </a:solidFill>
                <a:latin typeface="FranklinGothicURWComDem"/>
                <a:ea typeface="+mj-ea"/>
                <a:cs typeface="FranklinGothicURWComDem"/>
              </a:defRPr>
            </a:lvl1pPr>
          </a:lstStyle>
          <a:p>
            <a:r>
              <a:rPr lang="en-US" sz="5400" b="1" dirty="0" err="1">
                <a:latin typeface="+mn-lt"/>
              </a:rPr>
              <a:t>ResearchUVA</a:t>
            </a:r>
            <a:r>
              <a:rPr lang="en-US" sz="5400" b="1" dirty="0">
                <a:latin typeface="+mn-lt"/>
              </a:rPr>
              <a:t> Powered by Huron (PBH) </a:t>
            </a:r>
          </a:p>
          <a:p>
            <a:r>
              <a:rPr lang="en-US" sz="5400" b="1" dirty="0">
                <a:latin typeface="+mn-lt"/>
              </a:rPr>
              <a:t>Department Review</a:t>
            </a:r>
          </a:p>
          <a:p>
            <a:endParaRPr lang="en-US" sz="5400" b="1" dirty="0">
              <a:latin typeface="+mn-lt"/>
            </a:endParaRPr>
          </a:p>
        </p:txBody>
      </p:sp>
      <p:pic>
        <p:nvPicPr>
          <p:cNvPr id="14" name="Picture 13" descr="dotted_line_white.png"/>
          <p:cNvPicPr>
            <a:picLocks noChangeAspect="1"/>
          </p:cNvPicPr>
          <p:nvPr/>
        </p:nvPicPr>
        <p:blipFill rotWithShape="1">
          <a:blip r:embed="rId3">
            <a:extLst>
              <a:ext uri="{28A0092B-C50C-407E-A947-70E740481C1C}">
                <a14:useLocalDpi xmlns:a14="http://schemas.microsoft.com/office/drawing/2010/main" val="0"/>
              </a:ext>
            </a:extLst>
          </a:blip>
          <a:srcRect r="60437"/>
          <a:stretch/>
        </p:blipFill>
        <p:spPr>
          <a:xfrm>
            <a:off x="1158296" y="2922070"/>
            <a:ext cx="9979155" cy="376052"/>
          </a:xfrm>
          <a:prstGeom prst="rect">
            <a:avLst/>
          </a:prstGeom>
        </p:spPr>
      </p:pic>
    </p:spTree>
    <p:extLst>
      <p:ext uri="{BB962C8B-B14F-4D97-AF65-F5344CB8AC3E}">
        <p14:creationId xmlns:p14="http://schemas.microsoft.com/office/powerpoint/2010/main" val="153479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F55DC8-DC21-4930-AA5F-9D70ED032D51}"/>
              </a:ext>
            </a:extLst>
          </p:cNvPr>
          <p:cNvPicPr>
            <a:picLocks noChangeAspect="1"/>
          </p:cNvPicPr>
          <p:nvPr/>
        </p:nvPicPr>
        <p:blipFill>
          <a:blip r:embed="rId3"/>
          <a:stretch>
            <a:fillRect/>
          </a:stretch>
        </p:blipFill>
        <p:spPr>
          <a:xfrm>
            <a:off x="1224993" y="1413755"/>
            <a:ext cx="9738837" cy="4717899"/>
          </a:xfrm>
          <a:prstGeom prst="rect">
            <a:avLst/>
          </a:prstGeom>
          <a:ln>
            <a:solidFill>
              <a:schemeClr val="tx1"/>
            </a:solidFill>
          </a:ln>
        </p:spPr>
      </p:pic>
      <p:sp>
        <p:nvSpPr>
          <p:cNvPr id="2" name="Title 1">
            <a:extLst>
              <a:ext uri="{FF2B5EF4-FFF2-40B4-BE49-F238E27FC236}">
                <a16:creationId xmlns:a16="http://schemas.microsoft.com/office/drawing/2014/main" id="{6B99F27B-D3B1-4E1D-AF8B-80E1A90CFFD8}"/>
              </a:ext>
            </a:extLst>
          </p:cNvPr>
          <p:cNvSpPr>
            <a:spLocks noGrp="1"/>
          </p:cNvSpPr>
          <p:nvPr>
            <p:ph type="title"/>
          </p:nvPr>
        </p:nvSpPr>
        <p:spPr/>
        <p:txBody>
          <a:bodyPr/>
          <a:lstStyle/>
          <a:p>
            <a:r>
              <a:rPr lang="en-US" dirty="0"/>
              <a:t>Department Review Overview</a:t>
            </a:r>
          </a:p>
        </p:txBody>
      </p:sp>
      <p:sp>
        <p:nvSpPr>
          <p:cNvPr id="10" name="Rectangle 9">
            <a:extLst>
              <a:ext uri="{FF2B5EF4-FFF2-40B4-BE49-F238E27FC236}">
                <a16:creationId xmlns:a16="http://schemas.microsoft.com/office/drawing/2014/main" id="{EED56F4E-26F3-4320-AD3A-FFA56765918F}"/>
              </a:ext>
            </a:extLst>
          </p:cNvPr>
          <p:cNvSpPr/>
          <p:nvPr/>
        </p:nvSpPr>
        <p:spPr>
          <a:xfrm>
            <a:off x="4764538" y="2514600"/>
            <a:ext cx="872674" cy="386715"/>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4AF6D496-C3F9-4027-B8D4-8583243165C1}"/>
              </a:ext>
            </a:extLst>
          </p:cNvPr>
          <p:cNvSpPr/>
          <p:nvPr/>
        </p:nvSpPr>
        <p:spPr>
          <a:xfrm>
            <a:off x="2817812" y="3747037"/>
            <a:ext cx="3276600" cy="1586963"/>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798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D7091-43B3-4368-909A-792FC7AB5B88}"/>
              </a:ext>
            </a:extLst>
          </p:cNvPr>
          <p:cNvPicPr>
            <a:picLocks noChangeAspect="1"/>
          </p:cNvPicPr>
          <p:nvPr/>
        </p:nvPicPr>
        <p:blipFill rotWithShape="1">
          <a:blip r:embed="rId3"/>
          <a:srcRect l="1862" t="3076" r="1862"/>
          <a:stretch/>
        </p:blipFill>
        <p:spPr>
          <a:xfrm>
            <a:off x="227011" y="1931236"/>
            <a:ext cx="11734801" cy="3147926"/>
          </a:xfrm>
          <a:prstGeom prst="rect">
            <a:avLst/>
          </a:prstGeom>
          <a:ln>
            <a:solidFill>
              <a:schemeClr val="tx1"/>
            </a:solidFill>
          </a:ln>
        </p:spPr>
      </p:pic>
      <p:sp>
        <p:nvSpPr>
          <p:cNvPr id="2" name="Title 1">
            <a:extLst>
              <a:ext uri="{FF2B5EF4-FFF2-40B4-BE49-F238E27FC236}">
                <a16:creationId xmlns:a16="http://schemas.microsoft.com/office/drawing/2014/main" id="{6B99F27B-D3B1-4E1D-AF8B-80E1A90CFFD8}"/>
              </a:ext>
            </a:extLst>
          </p:cNvPr>
          <p:cNvSpPr>
            <a:spLocks noGrp="1"/>
          </p:cNvSpPr>
          <p:nvPr>
            <p:ph type="title"/>
          </p:nvPr>
        </p:nvSpPr>
        <p:spPr/>
        <p:txBody>
          <a:bodyPr/>
          <a:lstStyle/>
          <a:p>
            <a:r>
              <a:rPr lang="en-US" dirty="0"/>
              <a:t>Department Review Overview</a:t>
            </a:r>
          </a:p>
        </p:txBody>
      </p:sp>
      <p:sp>
        <p:nvSpPr>
          <p:cNvPr id="10" name="Rectangle 9">
            <a:extLst>
              <a:ext uri="{FF2B5EF4-FFF2-40B4-BE49-F238E27FC236}">
                <a16:creationId xmlns:a16="http://schemas.microsoft.com/office/drawing/2014/main" id="{EED56F4E-26F3-4320-AD3A-FFA56765918F}"/>
              </a:ext>
            </a:extLst>
          </p:cNvPr>
          <p:cNvSpPr/>
          <p:nvPr/>
        </p:nvSpPr>
        <p:spPr>
          <a:xfrm>
            <a:off x="2970212" y="2971800"/>
            <a:ext cx="1143000" cy="533399"/>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8351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1C1FF-3529-428B-8CA8-6D230C43A8AD}"/>
              </a:ext>
            </a:extLst>
          </p:cNvPr>
          <p:cNvPicPr>
            <a:picLocks noChangeAspect="1"/>
          </p:cNvPicPr>
          <p:nvPr/>
        </p:nvPicPr>
        <p:blipFill rotWithShape="1">
          <a:blip r:embed="rId3"/>
          <a:srcRect l="1309" t="1685" r="1967"/>
          <a:stretch/>
        </p:blipFill>
        <p:spPr>
          <a:xfrm>
            <a:off x="455612" y="1524000"/>
            <a:ext cx="11201400" cy="4446884"/>
          </a:xfrm>
          <a:prstGeom prst="rect">
            <a:avLst/>
          </a:prstGeom>
          <a:ln>
            <a:solidFill>
              <a:schemeClr val="tx1"/>
            </a:solidFill>
          </a:ln>
        </p:spPr>
      </p:pic>
      <p:sp>
        <p:nvSpPr>
          <p:cNvPr id="2" name="Title 1">
            <a:extLst>
              <a:ext uri="{FF2B5EF4-FFF2-40B4-BE49-F238E27FC236}">
                <a16:creationId xmlns:a16="http://schemas.microsoft.com/office/drawing/2014/main" id="{6B99F27B-D3B1-4E1D-AF8B-80E1A90CFFD8}"/>
              </a:ext>
            </a:extLst>
          </p:cNvPr>
          <p:cNvSpPr>
            <a:spLocks noGrp="1"/>
          </p:cNvSpPr>
          <p:nvPr>
            <p:ph type="title"/>
          </p:nvPr>
        </p:nvSpPr>
        <p:spPr/>
        <p:txBody>
          <a:bodyPr/>
          <a:lstStyle/>
          <a:p>
            <a:r>
              <a:rPr lang="en-US" dirty="0"/>
              <a:t>Department Review Overview</a:t>
            </a:r>
          </a:p>
        </p:txBody>
      </p:sp>
      <p:sp>
        <p:nvSpPr>
          <p:cNvPr id="10" name="Rectangle 9">
            <a:extLst>
              <a:ext uri="{FF2B5EF4-FFF2-40B4-BE49-F238E27FC236}">
                <a16:creationId xmlns:a16="http://schemas.microsoft.com/office/drawing/2014/main" id="{EED56F4E-26F3-4320-AD3A-FFA56765918F}"/>
              </a:ext>
            </a:extLst>
          </p:cNvPr>
          <p:cNvSpPr/>
          <p:nvPr/>
        </p:nvSpPr>
        <p:spPr>
          <a:xfrm>
            <a:off x="566320" y="2209801"/>
            <a:ext cx="1565692" cy="381000"/>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8F338F13-7768-4817-A5BB-F985402C5678}"/>
              </a:ext>
            </a:extLst>
          </p:cNvPr>
          <p:cNvSpPr/>
          <p:nvPr/>
        </p:nvSpPr>
        <p:spPr>
          <a:xfrm>
            <a:off x="2208212" y="3505199"/>
            <a:ext cx="4156492" cy="228601"/>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F623B404-5152-4CA2-A68E-0180AB12A2EF}"/>
              </a:ext>
            </a:extLst>
          </p:cNvPr>
          <p:cNvSpPr/>
          <p:nvPr/>
        </p:nvSpPr>
        <p:spPr>
          <a:xfrm>
            <a:off x="2132012" y="4800600"/>
            <a:ext cx="2209800" cy="1066800"/>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46AA055-5E06-41CF-9E38-A325A3FA45B0}"/>
              </a:ext>
            </a:extLst>
          </p:cNvPr>
          <p:cNvSpPr txBox="1"/>
          <p:nvPr/>
        </p:nvSpPr>
        <p:spPr>
          <a:xfrm>
            <a:off x="227012" y="2209801"/>
            <a:ext cx="304800" cy="381000"/>
          </a:xfrm>
          <a:prstGeom prst="rect">
            <a:avLst/>
          </a:prstGeom>
          <a:solidFill>
            <a:schemeClr val="bg1"/>
          </a:solidFill>
        </p:spPr>
        <p:txBody>
          <a:bodyPr wrap="square" rtlCol="0">
            <a:spAutoFit/>
          </a:bodyPr>
          <a:lstStyle/>
          <a:p>
            <a:r>
              <a:rPr lang="en-US" b="1" dirty="0">
                <a:solidFill>
                  <a:srgbClr val="E57200"/>
                </a:solidFill>
              </a:rPr>
              <a:t>1</a:t>
            </a:r>
          </a:p>
        </p:txBody>
      </p:sp>
      <p:sp>
        <p:nvSpPr>
          <p:cNvPr id="12" name="TextBox 11">
            <a:extLst>
              <a:ext uri="{FF2B5EF4-FFF2-40B4-BE49-F238E27FC236}">
                <a16:creationId xmlns:a16="http://schemas.microsoft.com/office/drawing/2014/main" id="{E7AE9542-1F8B-4389-9035-CCE9990E0193}"/>
              </a:ext>
            </a:extLst>
          </p:cNvPr>
          <p:cNvSpPr txBox="1"/>
          <p:nvPr/>
        </p:nvSpPr>
        <p:spPr>
          <a:xfrm>
            <a:off x="1751012" y="5257800"/>
            <a:ext cx="304800" cy="381000"/>
          </a:xfrm>
          <a:prstGeom prst="rect">
            <a:avLst/>
          </a:prstGeom>
          <a:solidFill>
            <a:schemeClr val="bg1"/>
          </a:solidFill>
        </p:spPr>
        <p:txBody>
          <a:bodyPr wrap="square" rtlCol="0">
            <a:spAutoFit/>
          </a:bodyPr>
          <a:lstStyle/>
          <a:p>
            <a:r>
              <a:rPr lang="en-US" b="1" dirty="0">
                <a:solidFill>
                  <a:srgbClr val="E57200"/>
                </a:solidFill>
              </a:rPr>
              <a:t>2</a:t>
            </a:r>
          </a:p>
        </p:txBody>
      </p:sp>
      <p:sp>
        <p:nvSpPr>
          <p:cNvPr id="13" name="TextBox 12">
            <a:extLst>
              <a:ext uri="{FF2B5EF4-FFF2-40B4-BE49-F238E27FC236}">
                <a16:creationId xmlns:a16="http://schemas.microsoft.com/office/drawing/2014/main" id="{F989424C-FE35-4D5B-8D6E-B866D07F71E9}"/>
              </a:ext>
            </a:extLst>
          </p:cNvPr>
          <p:cNvSpPr txBox="1"/>
          <p:nvPr/>
        </p:nvSpPr>
        <p:spPr>
          <a:xfrm>
            <a:off x="1841666" y="3428999"/>
            <a:ext cx="304800" cy="381000"/>
          </a:xfrm>
          <a:prstGeom prst="rect">
            <a:avLst/>
          </a:prstGeom>
          <a:solidFill>
            <a:schemeClr val="bg1"/>
          </a:solidFill>
        </p:spPr>
        <p:txBody>
          <a:bodyPr wrap="square" rtlCol="0">
            <a:spAutoFit/>
          </a:bodyPr>
          <a:lstStyle/>
          <a:p>
            <a:r>
              <a:rPr lang="en-US" b="1" dirty="0">
                <a:solidFill>
                  <a:srgbClr val="E57200"/>
                </a:solidFill>
              </a:rPr>
              <a:t>3</a:t>
            </a:r>
          </a:p>
        </p:txBody>
      </p:sp>
      <p:sp>
        <p:nvSpPr>
          <p:cNvPr id="14" name="Rectangle 13">
            <a:extLst>
              <a:ext uri="{FF2B5EF4-FFF2-40B4-BE49-F238E27FC236}">
                <a16:creationId xmlns:a16="http://schemas.microsoft.com/office/drawing/2014/main" id="{E6BA433D-C382-4789-9ED9-1D5AE19A9BA6}"/>
              </a:ext>
            </a:extLst>
          </p:cNvPr>
          <p:cNvSpPr/>
          <p:nvPr/>
        </p:nvSpPr>
        <p:spPr>
          <a:xfrm>
            <a:off x="4875212" y="4686299"/>
            <a:ext cx="990600" cy="228601"/>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48764DBF-8825-454F-ACB9-D625DEABF707}"/>
              </a:ext>
            </a:extLst>
          </p:cNvPr>
          <p:cNvSpPr txBox="1"/>
          <p:nvPr/>
        </p:nvSpPr>
        <p:spPr>
          <a:xfrm>
            <a:off x="4799012" y="4953000"/>
            <a:ext cx="304800" cy="381000"/>
          </a:xfrm>
          <a:prstGeom prst="rect">
            <a:avLst/>
          </a:prstGeom>
          <a:solidFill>
            <a:schemeClr val="bg1"/>
          </a:solidFill>
        </p:spPr>
        <p:txBody>
          <a:bodyPr wrap="square" rtlCol="0">
            <a:spAutoFit/>
          </a:bodyPr>
          <a:lstStyle/>
          <a:p>
            <a:r>
              <a:rPr lang="en-US" b="1" dirty="0">
                <a:solidFill>
                  <a:srgbClr val="E57200"/>
                </a:solidFill>
              </a:rPr>
              <a:t>4</a:t>
            </a:r>
          </a:p>
        </p:txBody>
      </p:sp>
    </p:spTree>
    <p:extLst>
      <p:ext uri="{BB962C8B-B14F-4D97-AF65-F5344CB8AC3E}">
        <p14:creationId xmlns:p14="http://schemas.microsoft.com/office/powerpoint/2010/main" val="248645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B7E581-6A36-4333-9230-E803C8831118}"/>
              </a:ext>
            </a:extLst>
          </p:cNvPr>
          <p:cNvPicPr>
            <a:picLocks noChangeAspect="1"/>
          </p:cNvPicPr>
          <p:nvPr/>
        </p:nvPicPr>
        <p:blipFill rotWithShape="1">
          <a:blip r:embed="rId3"/>
          <a:srcRect l="1237" t="6227"/>
          <a:stretch/>
        </p:blipFill>
        <p:spPr>
          <a:xfrm>
            <a:off x="75405" y="1447800"/>
            <a:ext cx="12038013" cy="4244199"/>
          </a:xfrm>
          <a:prstGeom prst="rect">
            <a:avLst/>
          </a:prstGeom>
        </p:spPr>
      </p:pic>
      <p:sp>
        <p:nvSpPr>
          <p:cNvPr id="2" name="Title 1">
            <a:extLst>
              <a:ext uri="{FF2B5EF4-FFF2-40B4-BE49-F238E27FC236}">
                <a16:creationId xmlns:a16="http://schemas.microsoft.com/office/drawing/2014/main" id="{6B99F27B-D3B1-4E1D-AF8B-80E1A90CFFD8}"/>
              </a:ext>
            </a:extLst>
          </p:cNvPr>
          <p:cNvSpPr>
            <a:spLocks noGrp="1"/>
          </p:cNvSpPr>
          <p:nvPr>
            <p:ph type="title"/>
          </p:nvPr>
        </p:nvSpPr>
        <p:spPr/>
        <p:txBody>
          <a:bodyPr/>
          <a:lstStyle/>
          <a:p>
            <a:r>
              <a:rPr lang="en-US" dirty="0"/>
              <a:t>Department Review Overview</a:t>
            </a:r>
          </a:p>
        </p:txBody>
      </p:sp>
      <p:sp>
        <p:nvSpPr>
          <p:cNvPr id="11" name="Rectangle 10">
            <a:extLst>
              <a:ext uri="{FF2B5EF4-FFF2-40B4-BE49-F238E27FC236}">
                <a16:creationId xmlns:a16="http://schemas.microsoft.com/office/drawing/2014/main" id="{F623B404-5152-4CA2-A68E-0180AB12A2EF}"/>
              </a:ext>
            </a:extLst>
          </p:cNvPr>
          <p:cNvSpPr/>
          <p:nvPr/>
        </p:nvSpPr>
        <p:spPr>
          <a:xfrm>
            <a:off x="9869144" y="4952999"/>
            <a:ext cx="2244274" cy="685801"/>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3C8E68EE-2944-47D8-B0CE-5B3BE05BBECF}"/>
              </a:ext>
            </a:extLst>
          </p:cNvPr>
          <p:cNvSpPr/>
          <p:nvPr/>
        </p:nvSpPr>
        <p:spPr>
          <a:xfrm>
            <a:off x="38524" y="2819400"/>
            <a:ext cx="1636288" cy="457200"/>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2458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D5D66-0DC9-4218-AFF2-5F583C870375}"/>
              </a:ext>
            </a:extLst>
          </p:cNvPr>
          <p:cNvPicPr>
            <a:picLocks noChangeAspect="1"/>
          </p:cNvPicPr>
          <p:nvPr/>
        </p:nvPicPr>
        <p:blipFill>
          <a:blip r:embed="rId3"/>
          <a:stretch>
            <a:fillRect/>
          </a:stretch>
        </p:blipFill>
        <p:spPr>
          <a:xfrm>
            <a:off x="254516" y="1447800"/>
            <a:ext cx="5500340" cy="3962400"/>
          </a:xfrm>
          <a:prstGeom prst="rect">
            <a:avLst/>
          </a:prstGeom>
          <a:ln>
            <a:solidFill>
              <a:schemeClr val="tx1"/>
            </a:solidFill>
          </a:ln>
        </p:spPr>
      </p:pic>
      <p:sp>
        <p:nvSpPr>
          <p:cNvPr id="2" name="Title 1">
            <a:extLst>
              <a:ext uri="{FF2B5EF4-FFF2-40B4-BE49-F238E27FC236}">
                <a16:creationId xmlns:a16="http://schemas.microsoft.com/office/drawing/2014/main" id="{6B99F27B-D3B1-4E1D-AF8B-80E1A90CFFD8}"/>
              </a:ext>
            </a:extLst>
          </p:cNvPr>
          <p:cNvSpPr>
            <a:spLocks noGrp="1"/>
          </p:cNvSpPr>
          <p:nvPr>
            <p:ph type="title"/>
          </p:nvPr>
        </p:nvSpPr>
        <p:spPr/>
        <p:txBody>
          <a:bodyPr/>
          <a:lstStyle/>
          <a:p>
            <a:r>
              <a:rPr lang="en-US" dirty="0"/>
              <a:t>Department Review Overview</a:t>
            </a:r>
          </a:p>
        </p:txBody>
      </p:sp>
      <p:sp>
        <p:nvSpPr>
          <p:cNvPr id="11" name="Rectangle 10">
            <a:extLst>
              <a:ext uri="{FF2B5EF4-FFF2-40B4-BE49-F238E27FC236}">
                <a16:creationId xmlns:a16="http://schemas.microsoft.com/office/drawing/2014/main" id="{F623B404-5152-4CA2-A68E-0180AB12A2EF}"/>
              </a:ext>
            </a:extLst>
          </p:cNvPr>
          <p:cNvSpPr/>
          <p:nvPr/>
        </p:nvSpPr>
        <p:spPr>
          <a:xfrm>
            <a:off x="3887051" y="3858765"/>
            <a:ext cx="1521561" cy="332235"/>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3C8E68EE-2944-47D8-B0CE-5B3BE05BBECF}"/>
              </a:ext>
            </a:extLst>
          </p:cNvPr>
          <p:cNvSpPr/>
          <p:nvPr/>
        </p:nvSpPr>
        <p:spPr>
          <a:xfrm>
            <a:off x="1141412" y="2209800"/>
            <a:ext cx="381000" cy="304800"/>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4FAAB95B-5BE5-4BC5-98E9-1F8F131B7D49}"/>
              </a:ext>
            </a:extLst>
          </p:cNvPr>
          <p:cNvPicPr>
            <a:picLocks noChangeAspect="1"/>
          </p:cNvPicPr>
          <p:nvPr/>
        </p:nvPicPr>
        <p:blipFill rotWithShape="1">
          <a:blip r:embed="rId4"/>
          <a:srcRect r="600"/>
          <a:stretch/>
        </p:blipFill>
        <p:spPr>
          <a:xfrm>
            <a:off x="5930737" y="1791502"/>
            <a:ext cx="6183475" cy="3274996"/>
          </a:xfrm>
          <a:prstGeom prst="rect">
            <a:avLst/>
          </a:prstGeom>
          <a:ln>
            <a:solidFill>
              <a:schemeClr val="tx1"/>
            </a:solidFill>
          </a:ln>
        </p:spPr>
      </p:pic>
      <p:sp>
        <p:nvSpPr>
          <p:cNvPr id="9" name="Rectangle 8">
            <a:extLst>
              <a:ext uri="{FF2B5EF4-FFF2-40B4-BE49-F238E27FC236}">
                <a16:creationId xmlns:a16="http://schemas.microsoft.com/office/drawing/2014/main" id="{0F59B5C6-B33F-43E8-BE70-F184ADF7302C}"/>
              </a:ext>
            </a:extLst>
          </p:cNvPr>
          <p:cNvSpPr/>
          <p:nvPr/>
        </p:nvSpPr>
        <p:spPr>
          <a:xfrm>
            <a:off x="5930737" y="1799523"/>
            <a:ext cx="1521561" cy="332235"/>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B56837A-B9F4-4B3B-91CD-7D49881A24D7}"/>
              </a:ext>
            </a:extLst>
          </p:cNvPr>
          <p:cNvSpPr/>
          <p:nvPr/>
        </p:nvSpPr>
        <p:spPr>
          <a:xfrm>
            <a:off x="7618412" y="4042528"/>
            <a:ext cx="2133600" cy="910472"/>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0042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1C1FF-3529-428B-8CA8-6D230C43A8AD}"/>
              </a:ext>
            </a:extLst>
          </p:cNvPr>
          <p:cNvPicPr>
            <a:picLocks noChangeAspect="1"/>
          </p:cNvPicPr>
          <p:nvPr/>
        </p:nvPicPr>
        <p:blipFill rotWithShape="1">
          <a:blip r:embed="rId3"/>
          <a:srcRect l="1309" t="1685" r="54935"/>
          <a:stretch/>
        </p:blipFill>
        <p:spPr>
          <a:xfrm>
            <a:off x="493712" y="1510358"/>
            <a:ext cx="5067300" cy="4446884"/>
          </a:xfrm>
          <a:prstGeom prst="rect">
            <a:avLst/>
          </a:prstGeom>
          <a:ln>
            <a:solidFill>
              <a:schemeClr val="tx1"/>
            </a:solidFill>
          </a:ln>
        </p:spPr>
      </p:pic>
      <p:sp>
        <p:nvSpPr>
          <p:cNvPr id="2" name="Title 1">
            <a:extLst>
              <a:ext uri="{FF2B5EF4-FFF2-40B4-BE49-F238E27FC236}">
                <a16:creationId xmlns:a16="http://schemas.microsoft.com/office/drawing/2014/main" id="{6B99F27B-D3B1-4E1D-AF8B-80E1A90CFFD8}"/>
              </a:ext>
            </a:extLst>
          </p:cNvPr>
          <p:cNvSpPr>
            <a:spLocks noGrp="1"/>
          </p:cNvSpPr>
          <p:nvPr>
            <p:ph type="title"/>
          </p:nvPr>
        </p:nvSpPr>
        <p:spPr/>
        <p:txBody>
          <a:bodyPr/>
          <a:lstStyle/>
          <a:p>
            <a:r>
              <a:rPr lang="en-US" dirty="0"/>
              <a:t>Department Review Overview</a:t>
            </a:r>
          </a:p>
        </p:txBody>
      </p:sp>
      <p:sp>
        <p:nvSpPr>
          <p:cNvPr id="10" name="Rectangle 9">
            <a:extLst>
              <a:ext uri="{FF2B5EF4-FFF2-40B4-BE49-F238E27FC236}">
                <a16:creationId xmlns:a16="http://schemas.microsoft.com/office/drawing/2014/main" id="{EED56F4E-26F3-4320-AD3A-FFA56765918F}"/>
              </a:ext>
            </a:extLst>
          </p:cNvPr>
          <p:cNvSpPr/>
          <p:nvPr/>
        </p:nvSpPr>
        <p:spPr>
          <a:xfrm>
            <a:off x="556693" y="3211630"/>
            <a:ext cx="1565692" cy="522170"/>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C08538C3-88E5-4A82-A2F0-8D0605ACFB84}"/>
              </a:ext>
            </a:extLst>
          </p:cNvPr>
          <p:cNvPicPr>
            <a:picLocks noChangeAspect="1"/>
          </p:cNvPicPr>
          <p:nvPr/>
        </p:nvPicPr>
        <p:blipFill>
          <a:blip r:embed="rId4"/>
          <a:stretch>
            <a:fillRect/>
          </a:stretch>
        </p:blipFill>
        <p:spPr>
          <a:xfrm>
            <a:off x="5858656" y="1910615"/>
            <a:ext cx="5492188" cy="3646370"/>
          </a:xfrm>
          <a:prstGeom prst="rect">
            <a:avLst/>
          </a:prstGeom>
          <a:ln>
            <a:solidFill>
              <a:schemeClr val="tx1"/>
            </a:solidFill>
          </a:ln>
        </p:spPr>
      </p:pic>
    </p:spTree>
    <p:extLst>
      <p:ext uri="{BB962C8B-B14F-4D97-AF65-F5344CB8AC3E}">
        <p14:creationId xmlns:p14="http://schemas.microsoft.com/office/powerpoint/2010/main" val="108903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1B1FDE-8EE4-4498-99C1-799A973A6991}"/>
              </a:ext>
            </a:extLst>
          </p:cNvPr>
          <p:cNvPicPr>
            <a:picLocks noChangeAspect="1"/>
          </p:cNvPicPr>
          <p:nvPr/>
        </p:nvPicPr>
        <p:blipFill>
          <a:blip r:embed="rId3"/>
          <a:stretch>
            <a:fillRect/>
          </a:stretch>
        </p:blipFill>
        <p:spPr>
          <a:xfrm>
            <a:off x="478857" y="1716842"/>
            <a:ext cx="11123613" cy="4033916"/>
          </a:xfrm>
          <a:prstGeom prst="rect">
            <a:avLst/>
          </a:prstGeom>
          <a:ln>
            <a:solidFill>
              <a:schemeClr val="tx1"/>
            </a:solidFill>
          </a:ln>
        </p:spPr>
      </p:pic>
      <p:sp>
        <p:nvSpPr>
          <p:cNvPr id="2" name="Title 1">
            <a:extLst>
              <a:ext uri="{FF2B5EF4-FFF2-40B4-BE49-F238E27FC236}">
                <a16:creationId xmlns:a16="http://schemas.microsoft.com/office/drawing/2014/main" id="{6B99F27B-D3B1-4E1D-AF8B-80E1A90CFFD8}"/>
              </a:ext>
            </a:extLst>
          </p:cNvPr>
          <p:cNvSpPr>
            <a:spLocks noGrp="1"/>
          </p:cNvSpPr>
          <p:nvPr>
            <p:ph type="title"/>
          </p:nvPr>
        </p:nvSpPr>
        <p:spPr/>
        <p:txBody>
          <a:bodyPr/>
          <a:lstStyle/>
          <a:p>
            <a:r>
              <a:rPr lang="en-US" dirty="0"/>
              <a:t>Department Review Overview</a:t>
            </a:r>
          </a:p>
        </p:txBody>
      </p:sp>
      <p:sp>
        <p:nvSpPr>
          <p:cNvPr id="10" name="Rectangle 9">
            <a:extLst>
              <a:ext uri="{FF2B5EF4-FFF2-40B4-BE49-F238E27FC236}">
                <a16:creationId xmlns:a16="http://schemas.microsoft.com/office/drawing/2014/main" id="{EED56F4E-26F3-4320-AD3A-FFA56765918F}"/>
              </a:ext>
            </a:extLst>
          </p:cNvPr>
          <p:cNvSpPr/>
          <p:nvPr/>
        </p:nvSpPr>
        <p:spPr>
          <a:xfrm>
            <a:off x="586355" y="3472714"/>
            <a:ext cx="2993457" cy="1480285"/>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BE803FE-662F-4C6F-B394-F1C1124CB922}"/>
              </a:ext>
            </a:extLst>
          </p:cNvPr>
          <p:cNvSpPr/>
          <p:nvPr/>
        </p:nvSpPr>
        <p:spPr>
          <a:xfrm>
            <a:off x="2284413" y="2748444"/>
            <a:ext cx="914400" cy="337286"/>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583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CD1B73-65BA-4A99-928C-B9677C1423A9}"/>
              </a:ext>
            </a:extLst>
          </p:cNvPr>
          <p:cNvPicPr>
            <a:picLocks noChangeAspect="1"/>
          </p:cNvPicPr>
          <p:nvPr/>
        </p:nvPicPr>
        <p:blipFill>
          <a:blip r:embed="rId3"/>
          <a:stretch>
            <a:fillRect/>
          </a:stretch>
        </p:blipFill>
        <p:spPr>
          <a:xfrm>
            <a:off x="3091345" y="1371600"/>
            <a:ext cx="6003211" cy="5216928"/>
          </a:xfrm>
          <a:prstGeom prst="rect">
            <a:avLst/>
          </a:prstGeom>
          <a:ln>
            <a:solidFill>
              <a:schemeClr val="tx1"/>
            </a:solidFill>
          </a:ln>
        </p:spPr>
      </p:pic>
      <p:sp>
        <p:nvSpPr>
          <p:cNvPr id="2" name="Title 1">
            <a:extLst>
              <a:ext uri="{FF2B5EF4-FFF2-40B4-BE49-F238E27FC236}">
                <a16:creationId xmlns:a16="http://schemas.microsoft.com/office/drawing/2014/main" id="{6B99F27B-D3B1-4E1D-AF8B-80E1A90CFFD8}"/>
              </a:ext>
            </a:extLst>
          </p:cNvPr>
          <p:cNvSpPr>
            <a:spLocks noGrp="1"/>
          </p:cNvSpPr>
          <p:nvPr>
            <p:ph type="title"/>
          </p:nvPr>
        </p:nvSpPr>
        <p:spPr/>
        <p:txBody>
          <a:bodyPr/>
          <a:lstStyle/>
          <a:p>
            <a:r>
              <a:rPr lang="en-US" dirty="0"/>
              <a:t>Department Review Overview</a:t>
            </a:r>
          </a:p>
        </p:txBody>
      </p:sp>
      <p:sp>
        <p:nvSpPr>
          <p:cNvPr id="10" name="Rectangle 9">
            <a:extLst>
              <a:ext uri="{FF2B5EF4-FFF2-40B4-BE49-F238E27FC236}">
                <a16:creationId xmlns:a16="http://schemas.microsoft.com/office/drawing/2014/main" id="{EED56F4E-26F3-4320-AD3A-FFA56765918F}"/>
              </a:ext>
            </a:extLst>
          </p:cNvPr>
          <p:cNvSpPr/>
          <p:nvPr/>
        </p:nvSpPr>
        <p:spPr>
          <a:xfrm>
            <a:off x="4113212" y="3657600"/>
            <a:ext cx="440757" cy="304800"/>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BE803FE-662F-4C6F-B394-F1C1124CB922}"/>
              </a:ext>
            </a:extLst>
          </p:cNvPr>
          <p:cNvSpPr/>
          <p:nvPr/>
        </p:nvSpPr>
        <p:spPr>
          <a:xfrm>
            <a:off x="4875212" y="5181600"/>
            <a:ext cx="4343400" cy="1310640"/>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26971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08574" y="4973046"/>
            <a:ext cx="1409333" cy="619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Box 12"/>
          <p:cNvSpPr txBox="1"/>
          <p:nvPr/>
        </p:nvSpPr>
        <p:spPr>
          <a:xfrm>
            <a:off x="379412" y="2778486"/>
            <a:ext cx="11430000" cy="21945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16" tIns="45708" rIns="91416" bIns="45708"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1D3259"/>
                </a:solidFill>
                <a:effectLst/>
                <a:uLnTx/>
                <a:uFillTx/>
                <a:latin typeface="Calibri" panose="020F0502020204030204"/>
                <a:ea typeface="Arial Narrow" panose="020B0606020202030204" pitchFamily="34" charset="0"/>
                <a:cs typeface="Arial Narrow" panose="020B0606020202030204" pitchFamily="34" charset="0"/>
              </a:rPr>
              <a:t>Demonstration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200" b="1" dirty="0">
              <a:solidFill>
                <a:srgbClr val="1D3259"/>
              </a:solidFill>
              <a:latin typeface="Calibri" panose="020F0502020204030204"/>
              <a:ea typeface="Arial Narrow" panose="020B0606020202030204" pitchFamily="34" charset="0"/>
              <a:cs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rgbClr val="1D3259"/>
              </a:solidFill>
              <a:effectLst/>
              <a:uLnTx/>
              <a:uFillTx/>
              <a:latin typeface="Calibri" panose="020F0502020204030204"/>
              <a:ea typeface="Arial Narrow" panose="020B0606020202030204" pitchFamily="34" charset="0"/>
              <a:cs typeface="Arial Narrow" panose="020B0606020202030204" pitchFamily="34" charset="0"/>
            </a:endParaRPr>
          </a:p>
        </p:txBody>
      </p:sp>
      <p:sp>
        <p:nvSpPr>
          <p:cNvPr id="5" name="Rectangle 4">
            <a:extLst>
              <a:ext uri="{FF2B5EF4-FFF2-40B4-BE49-F238E27FC236}">
                <a16:creationId xmlns:a16="http://schemas.microsoft.com/office/drawing/2014/main" id="{6F17C2DF-D758-4F7B-A5F1-EF9EAAF9CCE5}"/>
              </a:ext>
            </a:extLst>
          </p:cNvPr>
          <p:cNvSpPr/>
          <p:nvPr/>
        </p:nvSpPr>
        <p:spPr>
          <a:xfrm>
            <a:off x="0" y="6019800"/>
            <a:ext cx="2682493"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86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381000"/>
            <a:ext cx="9141619" cy="1600200"/>
          </a:xfrm>
        </p:spPr>
        <p:txBody>
          <a:bodyPr/>
          <a:lstStyle/>
          <a:p>
            <a:r>
              <a:rPr lang="en-US" dirty="0"/>
              <a:t>Questions?</a:t>
            </a:r>
          </a:p>
        </p:txBody>
      </p:sp>
      <p:pic>
        <p:nvPicPr>
          <p:cNvPr id="3" name="Picture 2">
            <a:extLst>
              <a:ext uri="{FF2B5EF4-FFF2-40B4-BE49-F238E27FC236}">
                <a16:creationId xmlns:a16="http://schemas.microsoft.com/office/drawing/2014/main" id="{0B3427BD-045D-49FD-81E1-8C27FAF58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311" y="2247899"/>
            <a:ext cx="2362201" cy="2362201"/>
          </a:xfrm>
          <a:prstGeom prst="rect">
            <a:avLst/>
          </a:prstGeom>
        </p:spPr>
      </p:pic>
      <p:sp>
        <p:nvSpPr>
          <p:cNvPr id="5" name="TextBox 4">
            <a:extLst>
              <a:ext uri="{FF2B5EF4-FFF2-40B4-BE49-F238E27FC236}">
                <a16:creationId xmlns:a16="http://schemas.microsoft.com/office/drawing/2014/main" id="{B3FF1A1C-1362-4512-B09D-81B7D138F4BE}"/>
              </a:ext>
            </a:extLst>
          </p:cNvPr>
          <p:cNvSpPr txBox="1"/>
          <p:nvPr/>
        </p:nvSpPr>
        <p:spPr>
          <a:xfrm>
            <a:off x="3046412" y="4868007"/>
            <a:ext cx="6096000" cy="1200329"/>
          </a:xfrm>
          <a:prstGeom prst="rect">
            <a:avLst/>
          </a:prstGeom>
          <a:noFill/>
        </p:spPr>
        <p:txBody>
          <a:bodyPr wrap="square">
            <a:spAutoFit/>
          </a:bodyPr>
          <a:lstStyle/>
          <a:p>
            <a:pPr algn="ctr"/>
            <a:r>
              <a:rPr lang="en-US" sz="3600" dirty="0">
                <a:hlinkClick r:id="rId3"/>
              </a:rPr>
              <a:t>ruva-huron-help@virginia.edu</a:t>
            </a:r>
            <a:r>
              <a:rPr lang="en-US" sz="3600" dirty="0"/>
              <a:t>  </a:t>
            </a:r>
          </a:p>
          <a:p>
            <a:pPr algn="ctr"/>
            <a:endParaRPr lang="en-US" sz="3600" dirty="0"/>
          </a:p>
        </p:txBody>
      </p:sp>
      <p:sp>
        <p:nvSpPr>
          <p:cNvPr id="6" name="Rectangle 5">
            <a:extLst>
              <a:ext uri="{FF2B5EF4-FFF2-40B4-BE49-F238E27FC236}">
                <a16:creationId xmlns:a16="http://schemas.microsoft.com/office/drawing/2014/main" id="{E22AF23D-3A75-4267-9D59-0D448EFD884A}"/>
              </a:ext>
            </a:extLst>
          </p:cNvPr>
          <p:cNvSpPr/>
          <p:nvPr/>
        </p:nvSpPr>
        <p:spPr>
          <a:xfrm>
            <a:off x="0" y="5867400"/>
            <a:ext cx="2682493"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9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7137"/>
            <a:ext cx="12333829" cy="914162"/>
          </a:xfrm>
        </p:spPr>
        <p:txBody>
          <a:bodyPr>
            <a:normAutofit fontScale="90000"/>
          </a:bodyPr>
          <a:lstStyle/>
          <a:p>
            <a:pPr algn="ctr"/>
            <a:r>
              <a:rPr lang="en-US" sz="4799" b="1" dirty="0">
                <a:latin typeface="+mn-lt"/>
              </a:rPr>
              <a:t>Today’s Agenda</a:t>
            </a:r>
            <a:br>
              <a:rPr lang="en-US" sz="4799" b="1" dirty="0">
                <a:latin typeface="+mn-lt"/>
              </a:rPr>
            </a:br>
            <a:br>
              <a:rPr lang="en-US" sz="4800" i="1" dirty="0">
                <a:ea typeface="Arial Narrow" panose="020B0606020202030204" pitchFamily="34" charset="0"/>
                <a:cs typeface="Arial Narrow" panose="020B0606020202030204" pitchFamily="34" charset="0"/>
              </a:rPr>
            </a:br>
            <a:endParaRPr lang="en-US" sz="4799" dirty="0">
              <a:latin typeface="+mn-lt"/>
            </a:endParaRPr>
          </a:p>
        </p:txBody>
      </p:sp>
      <p:sp>
        <p:nvSpPr>
          <p:cNvPr id="8" name="Rectangle 7"/>
          <p:cNvSpPr/>
          <p:nvPr/>
        </p:nvSpPr>
        <p:spPr>
          <a:xfrm>
            <a:off x="7008574" y="4973046"/>
            <a:ext cx="1409333" cy="619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Box 12"/>
          <p:cNvSpPr txBox="1"/>
          <p:nvPr/>
        </p:nvSpPr>
        <p:spPr>
          <a:xfrm>
            <a:off x="2682493" y="2824956"/>
            <a:ext cx="3772822" cy="45136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16" tIns="45708" rIns="91416" bIns="45708"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4">
            <a:extLst>
              <a:ext uri="{FF2B5EF4-FFF2-40B4-BE49-F238E27FC236}">
                <a16:creationId xmlns:a16="http://schemas.microsoft.com/office/drawing/2014/main" id="{6F17C2DF-D758-4F7B-A5F1-EF9EAAF9CCE5}"/>
              </a:ext>
            </a:extLst>
          </p:cNvPr>
          <p:cNvSpPr/>
          <p:nvPr/>
        </p:nvSpPr>
        <p:spPr>
          <a:xfrm>
            <a:off x="0" y="6019800"/>
            <a:ext cx="2682493"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43CDE485-FC0B-48FD-BDFD-6FE42FBBF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7" y="5867400"/>
            <a:ext cx="838200" cy="838200"/>
          </a:xfrm>
          <a:prstGeom prst="rect">
            <a:avLst/>
          </a:prstGeom>
        </p:spPr>
      </p:pic>
      <p:sp>
        <p:nvSpPr>
          <p:cNvPr id="3" name="TextBox 2">
            <a:extLst>
              <a:ext uri="{FF2B5EF4-FFF2-40B4-BE49-F238E27FC236}">
                <a16:creationId xmlns:a16="http://schemas.microsoft.com/office/drawing/2014/main" id="{45BD3209-AB4F-4C37-96D0-903486EDA6BC}"/>
              </a:ext>
            </a:extLst>
          </p:cNvPr>
          <p:cNvSpPr txBox="1"/>
          <p:nvPr/>
        </p:nvSpPr>
        <p:spPr>
          <a:xfrm>
            <a:off x="608012" y="1631299"/>
            <a:ext cx="10972800" cy="2769989"/>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kumimoji="0" lang="en-US" sz="3600" b="0" i="0" u="none" strike="noStrike" kern="1200" cap="none" spc="0" normalizeH="0" baseline="0" noProof="0" dirty="0">
                <a:ln>
                  <a:noFill/>
                </a:ln>
                <a:solidFill>
                  <a:srgbClr val="1D3259"/>
                </a:solidFill>
                <a:effectLst/>
                <a:uLnTx/>
                <a:uFillTx/>
                <a:latin typeface="Calibri" panose="020F0502020204030204"/>
                <a:ea typeface="+mn-ea"/>
                <a:cs typeface="+mn-cs"/>
              </a:rPr>
              <a:t>Introduction</a:t>
            </a:r>
          </a:p>
          <a:p>
            <a:pPr marL="571500" marR="0" lvl="0" indent="-5715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3600" dirty="0">
                <a:solidFill>
                  <a:srgbClr val="1D3259"/>
                </a:solidFill>
                <a:latin typeface="Calibri" panose="020F0502020204030204"/>
              </a:rPr>
              <a:t>Terminology and Navigation</a:t>
            </a:r>
            <a:endParaRPr kumimoji="0" lang="en-US" sz="3600" b="0" i="0" u="none" strike="noStrike" kern="1200" cap="none" spc="0" normalizeH="0" baseline="0" noProof="0" dirty="0">
              <a:ln>
                <a:noFill/>
              </a:ln>
              <a:solidFill>
                <a:srgbClr val="1D3259"/>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kumimoji="0" lang="en-US" sz="3600" b="0" i="0" u="none" strike="noStrike" kern="1200" cap="none" spc="0" normalizeH="0" baseline="0" noProof="0" dirty="0">
                <a:ln>
                  <a:noFill/>
                </a:ln>
                <a:solidFill>
                  <a:srgbClr val="1D3259"/>
                </a:solidFill>
                <a:effectLst/>
                <a:uLnTx/>
                <a:uFillTx/>
                <a:latin typeface="Calibri" panose="020F0502020204030204"/>
                <a:ea typeface="+mn-ea"/>
                <a:cs typeface="+mn-cs"/>
              </a:rPr>
              <a:t>Department Review</a:t>
            </a:r>
          </a:p>
          <a:p>
            <a:pPr marL="571500" marR="0" lvl="0" indent="-5715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kumimoji="0" lang="en-US" sz="3600" b="0" i="0" u="none" strike="noStrike" kern="1200" cap="none" spc="0" normalizeH="0" baseline="0" noProof="0" dirty="0">
                <a:ln>
                  <a:noFill/>
                </a:ln>
                <a:solidFill>
                  <a:srgbClr val="1D3259"/>
                </a:solidFill>
                <a:effectLst/>
                <a:uLnTx/>
                <a:uFillTx/>
                <a:latin typeface="Calibri" panose="020F0502020204030204"/>
                <a:ea typeface="+mn-ea"/>
                <a:cs typeface="+mn-cs"/>
              </a:rPr>
              <a:t>Demonstration</a:t>
            </a:r>
          </a:p>
        </p:txBody>
      </p:sp>
    </p:spTree>
    <p:extLst>
      <p:ext uri="{BB962C8B-B14F-4D97-AF65-F5344CB8AC3E}">
        <p14:creationId xmlns:p14="http://schemas.microsoft.com/office/powerpoint/2010/main" val="21331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7137"/>
            <a:ext cx="12333829" cy="914162"/>
          </a:xfrm>
        </p:spPr>
        <p:txBody>
          <a:bodyPr>
            <a:normAutofit fontScale="90000"/>
          </a:bodyPr>
          <a:lstStyle/>
          <a:p>
            <a:pPr algn="ctr"/>
            <a:r>
              <a:rPr lang="en-US" sz="4799" b="1" dirty="0">
                <a:latin typeface="+mn-lt"/>
              </a:rPr>
              <a:t>Terminology and Navigation</a:t>
            </a:r>
            <a:br>
              <a:rPr lang="en-US" sz="4799" b="1" dirty="0">
                <a:latin typeface="+mn-lt"/>
              </a:rPr>
            </a:br>
            <a:br>
              <a:rPr lang="en-US" sz="4800" i="1" dirty="0">
                <a:ea typeface="Arial Narrow" panose="020B0606020202030204" pitchFamily="34" charset="0"/>
                <a:cs typeface="Arial Narrow" panose="020B0606020202030204" pitchFamily="34" charset="0"/>
              </a:rPr>
            </a:br>
            <a:endParaRPr lang="en-US" sz="4799" dirty="0">
              <a:latin typeface="+mn-lt"/>
            </a:endParaRPr>
          </a:p>
        </p:txBody>
      </p:sp>
      <p:sp>
        <p:nvSpPr>
          <p:cNvPr id="8" name="Rectangle 7"/>
          <p:cNvSpPr/>
          <p:nvPr/>
        </p:nvSpPr>
        <p:spPr>
          <a:xfrm>
            <a:off x="7008574" y="4973046"/>
            <a:ext cx="1409333" cy="619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bg1"/>
              </a:solidFill>
            </a:endParaRPr>
          </a:p>
        </p:txBody>
      </p:sp>
      <p:sp>
        <p:nvSpPr>
          <p:cNvPr id="10" name="Text Box 12"/>
          <p:cNvSpPr txBox="1"/>
          <p:nvPr/>
        </p:nvSpPr>
        <p:spPr>
          <a:xfrm>
            <a:off x="2682493" y="2824956"/>
            <a:ext cx="3772822" cy="45136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16" tIns="45708" rIns="91416" bIns="45708" numCol="1" spcCol="0" rtlCol="0" fromWordArt="0" anchor="t" anchorCtr="0" forceAA="0" compatLnSpc="1">
            <a:prstTxWarp prst="textNoShape">
              <a:avLst/>
            </a:prstTxWarp>
            <a:noAutofit/>
          </a:bodyPr>
          <a:lstStyle/>
          <a:p>
            <a:endParaRPr lang="en-US" sz="1100"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4">
            <a:extLst>
              <a:ext uri="{FF2B5EF4-FFF2-40B4-BE49-F238E27FC236}">
                <a16:creationId xmlns:a16="http://schemas.microsoft.com/office/drawing/2014/main" id="{6F17C2DF-D758-4F7B-A5F1-EF9EAAF9CCE5}"/>
              </a:ext>
            </a:extLst>
          </p:cNvPr>
          <p:cNvSpPr/>
          <p:nvPr/>
        </p:nvSpPr>
        <p:spPr>
          <a:xfrm>
            <a:off x="0" y="6019800"/>
            <a:ext cx="2682493"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DB0DB6C-4EF2-493D-AA38-36A14CFABB5D}"/>
              </a:ext>
            </a:extLst>
          </p:cNvPr>
          <p:cNvPicPr>
            <a:picLocks noChangeAspect="1"/>
          </p:cNvPicPr>
          <p:nvPr/>
        </p:nvPicPr>
        <p:blipFill>
          <a:blip r:embed="rId3"/>
          <a:stretch>
            <a:fillRect/>
          </a:stretch>
        </p:blipFill>
        <p:spPr>
          <a:xfrm>
            <a:off x="248777" y="1971143"/>
            <a:ext cx="7058599" cy="3621245"/>
          </a:xfrm>
          <a:prstGeom prst="rect">
            <a:avLst/>
          </a:prstGeom>
          <a:ln>
            <a:solidFill>
              <a:schemeClr val="tx1"/>
            </a:solidFill>
          </a:ln>
        </p:spPr>
      </p:pic>
      <p:sp>
        <p:nvSpPr>
          <p:cNvPr id="12" name="TextBox 11">
            <a:extLst>
              <a:ext uri="{FF2B5EF4-FFF2-40B4-BE49-F238E27FC236}">
                <a16:creationId xmlns:a16="http://schemas.microsoft.com/office/drawing/2014/main" id="{C738CB65-4446-4688-B207-8C7004CFC81A}"/>
              </a:ext>
            </a:extLst>
          </p:cNvPr>
          <p:cNvSpPr txBox="1"/>
          <p:nvPr/>
        </p:nvSpPr>
        <p:spPr>
          <a:xfrm>
            <a:off x="7542212" y="1465700"/>
            <a:ext cx="4397836" cy="5262979"/>
          </a:xfrm>
          <a:prstGeom prst="rect">
            <a:avLst/>
          </a:prstGeom>
          <a:noFill/>
        </p:spPr>
        <p:txBody>
          <a:bodyPr wrap="square" rtlCol="0">
            <a:spAutoFit/>
          </a:bodyPr>
          <a:lstStyle/>
          <a:p>
            <a:r>
              <a:rPr lang="en-US" sz="2800" b="1" dirty="0"/>
              <a:t>My Inbox</a:t>
            </a:r>
            <a:r>
              <a:rPr lang="en-US" sz="2800" dirty="0"/>
              <a:t>: Items that require you to take action.</a:t>
            </a:r>
          </a:p>
          <a:p>
            <a:endParaRPr lang="en-US" sz="2800" dirty="0"/>
          </a:p>
          <a:p>
            <a:r>
              <a:rPr lang="en-US" sz="2800" b="1" dirty="0"/>
              <a:t>My Reviews</a:t>
            </a:r>
            <a:r>
              <a:rPr lang="en-US" sz="2800" dirty="0"/>
              <a:t>: Items assigned to you to review. These are a subset of the items in My Inbox.</a:t>
            </a:r>
          </a:p>
          <a:p>
            <a:endParaRPr lang="en-US" sz="2800" dirty="0"/>
          </a:p>
          <a:p>
            <a:r>
              <a:rPr lang="en-US" sz="2800" b="1" dirty="0"/>
              <a:t>Recently Viewed</a:t>
            </a:r>
            <a:r>
              <a:rPr lang="en-US" sz="2800" dirty="0"/>
              <a:t>: The last several items you viewed. Look here for an item you worked on recently. </a:t>
            </a:r>
          </a:p>
        </p:txBody>
      </p:sp>
    </p:spTree>
    <p:extLst>
      <p:ext uri="{BB962C8B-B14F-4D97-AF65-F5344CB8AC3E}">
        <p14:creationId xmlns:p14="http://schemas.microsoft.com/office/powerpoint/2010/main" val="25897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7137"/>
            <a:ext cx="12333829" cy="914162"/>
          </a:xfrm>
        </p:spPr>
        <p:txBody>
          <a:bodyPr>
            <a:normAutofit fontScale="90000"/>
          </a:bodyPr>
          <a:lstStyle/>
          <a:p>
            <a:pPr algn="ctr"/>
            <a:r>
              <a:rPr lang="en-US" sz="4800" b="1" dirty="0">
                <a:latin typeface="+mn-lt"/>
              </a:rPr>
              <a:t>Terminology and Navigation</a:t>
            </a:r>
            <a:br>
              <a:rPr lang="en-US" sz="4799" b="1" dirty="0">
                <a:solidFill>
                  <a:srgbClr val="002060"/>
                </a:solidFill>
                <a:latin typeface="+mn-lt"/>
              </a:rPr>
            </a:br>
            <a:br>
              <a:rPr lang="en-US" sz="4800" i="1" dirty="0">
                <a:solidFill>
                  <a:srgbClr val="002060"/>
                </a:solidFill>
                <a:ea typeface="Arial Narrow" panose="020B0606020202030204" pitchFamily="34" charset="0"/>
                <a:cs typeface="Arial Narrow" panose="020B0606020202030204" pitchFamily="34" charset="0"/>
              </a:rPr>
            </a:br>
            <a:endParaRPr lang="en-US" sz="4799" dirty="0">
              <a:solidFill>
                <a:srgbClr val="002060"/>
              </a:solidFill>
              <a:latin typeface="+mn-lt"/>
            </a:endParaRPr>
          </a:p>
        </p:txBody>
      </p:sp>
      <p:sp>
        <p:nvSpPr>
          <p:cNvPr id="8" name="Rectangle 7"/>
          <p:cNvSpPr/>
          <p:nvPr/>
        </p:nvSpPr>
        <p:spPr>
          <a:xfrm>
            <a:off x="7008574" y="4973046"/>
            <a:ext cx="1409333" cy="619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bg1"/>
              </a:solidFill>
            </a:endParaRPr>
          </a:p>
        </p:txBody>
      </p:sp>
      <p:sp>
        <p:nvSpPr>
          <p:cNvPr id="10" name="Text Box 12"/>
          <p:cNvSpPr txBox="1"/>
          <p:nvPr/>
        </p:nvSpPr>
        <p:spPr>
          <a:xfrm>
            <a:off x="2682493" y="2824956"/>
            <a:ext cx="3772822" cy="45136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16" tIns="45708" rIns="91416" bIns="45708" numCol="1" spcCol="0" rtlCol="0" fromWordArt="0" anchor="t" anchorCtr="0" forceAA="0" compatLnSpc="1">
            <a:prstTxWarp prst="textNoShape">
              <a:avLst/>
            </a:prstTxWarp>
            <a:noAutofit/>
          </a:bodyPr>
          <a:lstStyle/>
          <a:p>
            <a:endParaRPr lang="en-US" sz="1100"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4">
            <a:extLst>
              <a:ext uri="{FF2B5EF4-FFF2-40B4-BE49-F238E27FC236}">
                <a16:creationId xmlns:a16="http://schemas.microsoft.com/office/drawing/2014/main" id="{6F17C2DF-D758-4F7B-A5F1-EF9EAAF9CCE5}"/>
              </a:ext>
            </a:extLst>
          </p:cNvPr>
          <p:cNvSpPr/>
          <p:nvPr/>
        </p:nvSpPr>
        <p:spPr>
          <a:xfrm>
            <a:off x="0" y="6019800"/>
            <a:ext cx="2682493"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751D42-C41B-4E69-9FB9-11896AAFF1C2}"/>
              </a:ext>
            </a:extLst>
          </p:cNvPr>
          <p:cNvSpPr/>
          <p:nvPr/>
        </p:nvSpPr>
        <p:spPr>
          <a:xfrm>
            <a:off x="493712" y="1265612"/>
            <a:ext cx="11201400" cy="5439988"/>
          </a:xfrm>
          <a:prstGeom prst="rect">
            <a:avLst/>
          </a:prstGeom>
          <a:solidFill>
            <a:srgbClr val="1D3259"/>
          </a:solidFill>
        </p:spPr>
        <p:style>
          <a:lnRef idx="2">
            <a:schemeClr val="accent1">
              <a:shade val="50000"/>
            </a:schemeClr>
          </a:lnRef>
          <a:fillRef idx="1">
            <a:schemeClr val="accent1"/>
          </a:fillRef>
          <a:effectRef idx="0">
            <a:schemeClr val="accent1"/>
          </a:effectRef>
          <a:fontRef idx="minor">
            <a:schemeClr val="lt1"/>
          </a:fontRef>
        </p:style>
        <p:txBody>
          <a:bodyPr numCol="1" spcCol="91440" rtlCol="0" anchor="t"/>
          <a:lstStyle/>
          <a:p>
            <a:r>
              <a:rPr lang="en-US" sz="2200" b="1" dirty="0"/>
              <a:t>Workspace</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b="1" dirty="0"/>
          </a:p>
          <a:p>
            <a:endParaRPr lang="en-US" sz="2200" b="1" dirty="0"/>
          </a:p>
          <a:p>
            <a:endParaRPr lang="en-US" sz="2200" b="1" dirty="0"/>
          </a:p>
        </p:txBody>
      </p:sp>
      <p:pic>
        <p:nvPicPr>
          <p:cNvPr id="11" name="Picture 10" descr="Graphical user interface&#10;&#10;Description automatically generated">
            <a:extLst>
              <a:ext uri="{FF2B5EF4-FFF2-40B4-BE49-F238E27FC236}">
                <a16:creationId xmlns:a16="http://schemas.microsoft.com/office/drawing/2014/main" id="{0C7871C0-B40C-421E-8193-379B604D8A5A}"/>
              </a:ext>
            </a:extLst>
          </p:cNvPr>
          <p:cNvPicPr>
            <a:picLocks noChangeAspect="1"/>
          </p:cNvPicPr>
          <p:nvPr/>
        </p:nvPicPr>
        <p:blipFill>
          <a:blip r:embed="rId3"/>
          <a:stretch>
            <a:fillRect/>
          </a:stretch>
        </p:blipFill>
        <p:spPr>
          <a:xfrm>
            <a:off x="822697" y="1828800"/>
            <a:ext cx="10543431" cy="4663440"/>
          </a:xfrm>
          <a:prstGeom prst="rect">
            <a:avLst/>
          </a:prstGeom>
          <a:ln>
            <a:solidFill>
              <a:schemeClr val="tx1"/>
            </a:solidFill>
          </a:ln>
        </p:spPr>
      </p:pic>
    </p:spTree>
    <p:extLst>
      <p:ext uri="{BB962C8B-B14F-4D97-AF65-F5344CB8AC3E}">
        <p14:creationId xmlns:p14="http://schemas.microsoft.com/office/powerpoint/2010/main" val="150589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7137"/>
            <a:ext cx="12333829" cy="914162"/>
          </a:xfrm>
        </p:spPr>
        <p:txBody>
          <a:bodyPr>
            <a:normAutofit fontScale="90000"/>
          </a:bodyPr>
          <a:lstStyle/>
          <a:p>
            <a:pPr algn="ctr"/>
            <a:r>
              <a:rPr lang="en-US" sz="4800" b="1" dirty="0">
                <a:latin typeface="+mn-lt"/>
              </a:rPr>
              <a:t>Notifications</a:t>
            </a:r>
            <a:br>
              <a:rPr lang="en-US" sz="4799" b="1" dirty="0">
                <a:solidFill>
                  <a:srgbClr val="002060"/>
                </a:solidFill>
                <a:latin typeface="+mn-lt"/>
              </a:rPr>
            </a:br>
            <a:br>
              <a:rPr lang="en-US" sz="4800" i="1" dirty="0">
                <a:solidFill>
                  <a:srgbClr val="002060"/>
                </a:solidFill>
                <a:ea typeface="Arial Narrow" panose="020B0606020202030204" pitchFamily="34" charset="0"/>
                <a:cs typeface="Arial Narrow" panose="020B0606020202030204" pitchFamily="34" charset="0"/>
              </a:rPr>
            </a:br>
            <a:endParaRPr lang="en-US" sz="4799" dirty="0">
              <a:solidFill>
                <a:srgbClr val="002060"/>
              </a:solidFill>
              <a:latin typeface="+mn-lt"/>
            </a:endParaRPr>
          </a:p>
        </p:txBody>
      </p:sp>
      <p:sp>
        <p:nvSpPr>
          <p:cNvPr id="8" name="Rectangle 7"/>
          <p:cNvSpPr/>
          <p:nvPr/>
        </p:nvSpPr>
        <p:spPr>
          <a:xfrm>
            <a:off x="7008574" y="4973046"/>
            <a:ext cx="1409333" cy="619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bg1"/>
              </a:solidFill>
            </a:endParaRPr>
          </a:p>
        </p:txBody>
      </p:sp>
      <p:sp>
        <p:nvSpPr>
          <p:cNvPr id="10" name="Text Box 12"/>
          <p:cNvSpPr txBox="1"/>
          <p:nvPr/>
        </p:nvSpPr>
        <p:spPr>
          <a:xfrm>
            <a:off x="2682493" y="2824956"/>
            <a:ext cx="3772822" cy="45136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16" tIns="45708" rIns="91416" bIns="45708" numCol="1" spcCol="0" rtlCol="0" fromWordArt="0" anchor="t" anchorCtr="0" forceAA="0" compatLnSpc="1">
            <a:prstTxWarp prst="textNoShape">
              <a:avLst/>
            </a:prstTxWarp>
            <a:noAutofit/>
          </a:bodyPr>
          <a:lstStyle/>
          <a:p>
            <a:endParaRPr lang="en-US" sz="1100"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4">
            <a:extLst>
              <a:ext uri="{FF2B5EF4-FFF2-40B4-BE49-F238E27FC236}">
                <a16:creationId xmlns:a16="http://schemas.microsoft.com/office/drawing/2014/main" id="{6F17C2DF-D758-4F7B-A5F1-EF9EAAF9CCE5}"/>
              </a:ext>
            </a:extLst>
          </p:cNvPr>
          <p:cNvSpPr/>
          <p:nvPr/>
        </p:nvSpPr>
        <p:spPr>
          <a:xfrm>
            <a:off x="0" y="6019800"/>
            <a:ext cx="2682493"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751D42-C41B-4E69-9FB9-11896AAFF1C2}"/>
              </a:ext>
            </a:extLst>
          </p:cNvPr>
          <p:cNvSpPr/>
          <p:nvPr/>
        </p:nvSpPr>
        <p:spPr>
          <a:xfrm>
            <a:off x="493712" y="1265612"/>
            <a:ext cx="11201400" cy="5439988"/>
          </a:xfrm>
          <a:prstGeom prst="rect">
            <a:avLst/>
          </a:prstGeom>
          <a:solidFill>
            <a:srgbClr val="1D3259"/>
          </a:solidFill>
        </p:spPr>
        <p:style>
          <a:lnRef idx="2">
            <a:schemeClr val="accent1">
              <a:shade val="50000"/>
            </a:schemeClr>
          </a:lnRef>
          <a:fillRef idx="1">
            <a:schemeClr val="accent1"/>
          </a:fillRef>
          <a:effectRef idx="0">
            <a:schemeClr val="accent1"/>
          </a:effectRef>
          <a:fontRef idx="minor">
            <a:schemeClr val="lt1"/>
          </a:fontRef>
        </p:style>
        <p:txBody>
          <a:bodyPr numCol="1" spcCol="91440" rtlCol="0" anchor="t"/>
          <a:lstStyle/>
          <a:p>
            <a:r>
              <a:rPr lang="en-US" sz="2200" b="1" dirty="0"/>
              <a:t>System Notifications</a:t>
            </a:r>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marR="0">
              <a:lnSpc>
                <a:spcPct val="107000"/>
              </a:lnSpc>
              <a:spcBef>
                <a:spcPts val="0"/>
              </a:spcBef>
              <a:spcAft>
                <a:spcPts val="800"/>
              </a:spcAft>
            </a:pPr>
            <a:endParaRPr lang="en-US" sz="800" dirty="0"/>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System notifications are short email messages sent by the system to alert a users an action in the system – notifications often ask the user to take an action to move a project forward in workflow</a:t>
            </a:r>
          </a:p>
          <a:p>
            <a:pPr marL="0" marR="0">
              <a:lnSpc>
                <a:spcPct val="107000"/>
              </a:lnSpc>
              <a:spcBef>
                <a:spcPts val="0"/>
              </a:spcBef>
              <a:spcAft>
                <a:spcPts val="800"/>
              </a:spcAft>
            </a:pPr>
            <a:r>
              <a:rPr lang="en-US" sz="2000" dirty="0">
                <a:latin typeface="Calibri" panose="020F0502020204030204" pitchFamily="34" charset="0"/>
                <a:cs typeface="Times New Roman" panose="02020603050405020304" pitchFamily="18" charset="0"/>
              </a:rPr>
              <a:t>Notifications contain a link that will take users to the project that requires their action or attention. Users can also navigate directly to a project using the Dashboard or Grants/Agreements module pages</a:t>
            </a:r>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b="1" dirty="0"/>
          </a:p>
          <a:p>
            <a:endParaRPr lang="en-US" sz="2200" b="1" dirty="0"/>
          </a:p>
          <a:p>
            <a:endParaRPr lang="en-US" sz="2200" b="1" dirty="0"/>
          </a:p>
        </p:txBody>
      </p:sp>
      <p:pic>
        <p:nvPicPr>
          <p:cNvPr id="4" name="Picture 3">
            <a:extLst>
              <a:ext uri="{FF2B5EF4-FFF2-40B4-BE49-F238E27FC236}">
                <a16:creationId xmlns:a16="http://schemas.microsoft.com/office/drawing/2014/main" id="{B087E2C6-7B62-4186-93E8-972D7988EFE6}"/>
              </a:ext>
            </a:extLst>
          </p:cNvPr>
          <p:cNvPicPr>
            <a:picLocks noChangeAspect="1"/>
          </p:cNvPicPr>
          <p:nvPr/>
        </p:nvPicPr>
        <p:blipFill>
          <a:blip r:embed="rId3"/>
          <a:stretch>
            <a:fillRect/>
          </a:stretch>
        </p:blipFill>
        <p:spPr>
          <a:xfrm>
            <a:off x="1348343" y="1706880"/>
            <a:ext cx="9492138" cy="3474720"/>
          </a:xfrm>
          <a:prstGeom prst="rect">
            <a:avLst/>
          </a:prstGeom>
        </p:spPr>
      </p:pic>
    </p:spTree>
    <p:extLst>
      <p:ext uri="{BB962C8B-B14F-4D97-AF65-F5344CB8AC3E}">
        <p14:creationId xmlns:p14="http://schemas.microsoft.com/office/powerpoint/2010/main" val="277399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27B-D3B1-4E1D-AF8B-80E1A90CFFD8}"/>
              </a:ext>
            </a:extLst>
          </p:cNvPr>
          <p:cNvSpPr>
            <a:spLocks noGrp="1"/>
          </p:cNvSpPr>
          <p:nvPr>
            <p:ph type="title"/>
          </p:nvPr>
        </p:nvSpPr>
        <p:spPr/>
        <p:txBody>
          <a:bodyPr/>
          <a:lstStyle/>
          <a:p>
            <a:r>
              <a:rPr lang="en-US" dirty="0"/>
              <a:t>Department Review Overview</a:t>
            </a:r>
          </a:p>
        </p:txBody>
      </p:sp>
      <p:graphicFrame>
        <p:nvGraphicFramePr>
          <p:cNvPr id="3" name="Diagram 2">
            <a:extLst>
              <a:ext uri="{FF2B5EF4-FFF2-40B4-BE49-F238E27FC236}">
                <a16:creationId xmlns:a16="http://schemas.microsoft.com/office/drawing/2014/main" id="{023BAA06-D59F-4699-A97B-8CF9B4C45B9B}"/>
              </a:ext>
            </a:extLst>
          </p:cNvPr>
          <p:cNvGraphicFramePr/>
          <p:nvPr>
            <p:extLst>
              <p:ext uri="{D42A27DB-BD31-4B8C-83A1-F6EECF244321}">
                <p14:modId xmlns:p14="http://schemas.microsoft.com/office/powerpoint/2010/main" val="3561050767"/>
              </p:ext>
            </p:extLst>
          </p:nvPr>
        </p:nvGraphicFramePr>
        <p:xfrm>
          <a:off x="2031470" y="4343400"/>
          <a:ext cx="82296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86DFC7C8-9001-41F6-8173-4D03A65B1EBD}"/>
              </a:ext>
            </a:extLst>
          </p:cNvPr>
          <p:cNvGraphicFramePr/>
          <p:nvPr>
            <p:extLst>
              <p:ext uri="{D42A27DB-BD31-4B8C-83A1-F6EECF244321}">
                <p14:modId xmlns:p14="http://schemas.microsoft.com/office/powerpoint/2010/main" val="1849030350"/>
              </p:ext>
            </p:extLst>
          </p:nvPr>
        </p:nvGraphicFramePr>
        <p:xfrm>
          <a:off x="2031470" y="1371599"/>
          <a:ext cx="8482542" cy="25523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A0970418-E9E6-407D-95FE-CBFA419CEF20}"/>
              </a:ext>
            </a:extLst>
          </p:cNvPr>
          <p:cNvSpPr txBox="1"/>
          <p:nvPr/>
        </p:nvSpPr>
        <p:spPr>
          <a:xfrm>
            <a:off x="2031471" y="1295400"/>
            <a:ext cx="5791200" cy="369332"/>
          </a:xfrm>
          <a:prstGeom prst="rect">
            <a:avLst/>
          </a:prstGeom>
          <a:noFill/>
        </p:spPr>
        <p:txBody>
          <a:bodyPr wrap="square" rtlCol="0">
            <a:spAutoFit/>
          </a:bodyPr>
          <a:lstStyle/>
          <a:p>
            <a:r>
              <a:rPr lang="en-US" b="1" dirty="0">
                <a:solidFill>
                  <a:srgbClr val="1D3259"/>
                </a:solidFill>
              </a:rPr>
              <a:t>Proposal Review Process</a:t>
            </a:r>
          </a:p>
        </p:txBody>
      </p:sp>
      <p:sp>
        <p:nvSpPr>
          <p:cNvPr id="7" name="TextBox 6">
            <a:extLst>
              <a:ext uri="{FF2B5EF4-FFF2-40B4-BE49-F238E27FC236}">
                <a16:creationId xmlns:a16="http://schemas.microsoft.com/office/drawing/2014/main" id="{D0E4E16F-CC69-48B1-9BEC-2EA9807A1588}"/>
              </a:ext>
            </a:extLst>
          </p:cNvPr>
          <p:cNvSpPr txBox="1"/>
          <p:nvPr/>
        </p:nvSpPr>
        <p:spPr>
          <a:xfrm>
            <a:off x="2031471" y="4365406"/>
            <a:ext cx="5791200" cy="369332"/>
          </a:xfrm>
          <a:prstGeom prst="rect">
            <a:avLst/>
          </a:prstGeom>
          <a:noFill/>
        </p:spPr>
        <p:txBody>
          <a:bodyPr wrap="square" rtlCol="0">
            <a:spAutoFit/>
          </a:bodyPr>
          <a:lstStyle/>
          <a:p>
            <a:r>
              <a:rPr lang="en-US" b="1" dirty="0">
                <a:solidFill>
                  <a:srgbClr val="1D3259"/>
                </a:solidFill>
              </a:rPr>
              <a:t>Proposal Components</a:t>
            </a:r>
          </a:p>
        </p:txBody>
      </p:sp>
      <p:sp>
        <p:nvSpPr>
          <p:cNvPr id="6" name="TextBox 5">
            <a:extLst>
              <a:ext uri="{FF2B5EF4-FFF2-40B4-BE49-F238E27FC236}">
                <a16:creationId xmlns:a16="http://schemas.microsoft.com/office/drawing/2014/main" id="{CB5E3477-5EC2-4782-AE74-EE2BD95839BF}"/>
              </a:ext>
            </a:extLst>
          </p:cNvPr>
          <p:cNvSpPr txBox="1"/>
          <p:nvPr/>
        </p:nvSpPr>
        <p:spPr>
          <a:xfrm>
            <a:off x="2132012" y="3923923"/>
            <a:ext cx="7034743" cy="246221"/>
          </a:xfrm>
          <a:prstGeom prst="rect">
            <a:avLst/>
          </a:prstGeom>
          <a:noFill/>
        </p:spPr>
        <p:txBody>
          <a:bodyPr wrap="square" rtlCol="0">
            <a:spAutoFit/>
          </a:bodyPr>
          <a:lstStyle/>
          <a:p>
            <a:r>
              <a:rPr lang="en-US" sz="1000" b="1" dirty="0"/>
              <a:t>*There will be 1-2 levels of Department Review. </a:t>
            </a:r>
          </a:p>
        </p:txBody>
      </p:sp>
    </p:spTree>
    <p:extLst>
      <p:ext uri="{BB962C8B-B14F-4D97-AF65-F5344CB8AC3E}">
        <p14:creationId xmlns:p14="http://schemas.microsoft.com/office/powerpoint/2010/main" val="258269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2A7C-5CC4-4D72-97D5-9079D86ECDF3}"/>
              </a:ext>
            </a:extLst>
          </p:cNvPr>
          <p:cNvSpPr>
            <a:spLocks noGrp="1"/>
          </p:cNvSpPr>
          <p:nvPr>
            <p:ph type="title"/>
          </p:nvPr>
        </p:nvSpPr>
        <p:spPr/>
        <p:txBody>
          <a:bodyPr/>
          <a:lstStyle/>
          <a:p>
            <a:r>
              <a:rPr lang="en-US" dirty="0"/>
              <a:t>Department Review Overview</a:t>
            </a:r>
          </a:p>
        </p:txBody>
      </p:sp>
      <p:sp>
        <p:nvSpPr>
          <p:cNvPr id="3" name="Content Placeholder 2">
            <a:extLst>
              <a:ext uri="{FF2B5EF4-FFF2-40B4-BE49-F238E27FC236}">
                <a16:creationId xmlns:a16="http://schemas.microsoft.com/office/drawing/2014/main" id="{FABED92C-2734-4EB6-8EFD-8663018BF0BA}"/>
              </a:ext>
            </a:extLst>
          </p:cNvPr>
          <p:cNvSpPr>
            <a:spLocks noGrp="1"/>
          </p:cNvSpPr>
          <p:nvPr>
            <p:ph idx="1"/>
          </p:nvPr>
        </p:nvSpPr>
        <p:spPr>
          <a:xfrm>
            <a:off x="837982" y="1371600"/>
            <a:ext cx="10590430" cy="4351338"/>
          </a:xfrm>
        </p:spPr>
        <p:txBody>
          <a:bodyPr/>
          <a:lstStyle/>
          <a:p>
            <a:pPr marL="0" indent="0">
              <a:buNone/>
            </a:pPr>
            <a:r>
              <a:rPr lang="en-US" sz="2800" dirty="0">
                <a:solidFill>
                  <a:srgbClr val="E57200"/>
                </a:solidFill>
              </a:rPr>
              <a:t>What happens in the Department Review stage?</a:t>
            </a:r>
          </a:p>
          <a:p>
            <a:r>
              <a:rPr lang="en-US" dirty="0"/>
              <a:t>After the proposal draft is complete, the admin contact or PI routes the proposal to Department Review. Depending on your School, Department Review may include:</a:t>
            </a:r>
          </a:p>
          <a:p>
            <a:pPr lvl="1"/>
            <a:r>
              <a:rPr lang="en-US" dirty="0"/>
              <a:t>A review of the proposal components and approval by your Department Chair or their delegate</a:t>
            </a:r>
          </a:p>
          <a:p>
            <a:pPr lvl="1"/>
            <a:r>
              <a:rPr lang="en-US" dirty="0"/>
              <a:t>A review of the proposal components and approval by your School Dean or their delegate</a:t>
            </a:r>
          </a:p>
          <a:p>
            <a:pPr lvl="1"/>
            <a:endParaRPr lang="en-US" dirty="0"/>
          </a:p>
          <a:p>
            <a:r>
              <a:rPr lang="en-US" dirty="0"/>
              <a:t>If your School is a Submitting School, the School will review, approve and submit to the Sponsor as part of Specialist Review. For proposals that route to OSP for review and submission, the School will review and approve as part of the Department Review stage.</a:t>
            </a:r>
          </a:p>
        </p:txBody>
      </p:sp>
    </p:spTree>
    <p:extLst>
      <p:ext uri="{BB962C8B-B14F-4D97-AF65-F5344CB8AC3E}">
        <p14:creationId xmlns:p14="http://schemas.microsoft.com/office/powerpoint/2010/main" val="359860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27B-D3B1-4E1D-AF8B-80E1A90CFFD8}"/>
              </a:ext>
            </a:extLst>
          </p:cNvPr>
          <p:cNvSpPr>
            <a:spLocks noGrp="1"/>
          </p:cNvSpPr>
          <p:nvPr>
            <p:ph type="title"/>
          </p:nvPr>
        </p:nvSpPr>
        <p:spPr/>
        <p:txBody>
          <a:bodyPr/>
          <a:lstStyle/>
          <a:p>
            <a:r>
              <a:rPr lang="en-US" dirty="0"/>
              <a:t>Department Review Overview</a:t>
            </a:r>
          </a:p>
        </p:txBody>
      </p:sp>
      <p:pic>
        <p:nvPicPr>
          <p:cNvPr id="1026" name="Picture 2">
            <a:extLst>
              <a:ext uri="{FF2B5EF4-FFF2-40B4-BE49-F238E27FC236}">
                <a16:creationId xmlns:a16="http://schemas.microsoft.com/office/drawing/2014/main" id="{6F8C7EE0-BF97-4A4E-ACEE-AD3FCB92A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2" y="1691640"/>
            <a:ext cx="9753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99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27B-D3B1-4E1D-AF8B-80E1A90CFFD8}"/>
              </a:ext>
            </a:extLst>
          </p:cNvPr>
          <p:cNvSpPr>
            <a:spLocks noGrp="1"/>
          </p:cNvSpPr>
          <p:nvPr>
            <p:ph type="title"/>
          </p:nvPr>
        </p:nvSpPr>
        <p:spPr/>
        <p:txBody>
          <a:bodyPr/>
          <a:lstStyle/>
          <a:p>
            <a:r>
              <a:rPr lang="en-US" dirty="0"/>
              <a:t>Department Review Overview</a:t>
            </a:r>
          </a:p>
        </p:txBody>
      </p:sp>
      <p:sp>
        <p:nvSpPr>
          <p:cNvPr id="4" name="TextBox 3">
            <a:extLst>
              <a:ext uri="{FF2B5EF4-FFF2-40B4-BE49-F238E27FC236}">
                <a16:creationId xmlns:a16="http://schemas.microsoft.com/office/drawing/2014/main" id="{EA3CF8C1-8D4A-4F08-B01D-E10449557D55}"/>
              </a:ext>
            </a:extLst>
          </p:cNvPr>
          <p:cNvSpPr txBox="1"/>
          <p:nvPr/>
        </p:nvSpPr>
        <p:spPr>
          <a:xfrm>
            <a:off x="391150" y="2521059"/>
            <a:ext cx="2590799" cy="1815882"/>
          </a:xfrm>
          <a:prstGeom prst="rect">
            <a:avLst/>
          </a:prstGeom>
          <a:noFill/>
        </p:spPr>
        <p:txBody>
          <a:bodyPr wrap="square" rtlCol="0">
            <a:spAutoFit/>
          </a:bodyPr>
          <a:lstStyle/>
          <a:p>
            <a:pPr marR="0" lvl="0" algn="l" defTabSz="914400" rtl="0" eaLnBrk="1" fontAlgn="auto" latinLnBrk="0" hangingPunct="1">
              <a:lnSpc>
                <a:spcPct val="100000"/>
              </a:lnSpc>
              <a:spcBef>
                <a:spcPts val="600"/>
              </a:spcBef>
              <a:spcAft>
                <a:spcPts val="600"/>
              </a:spcAft>
              <a:buClrTx/>
              <a:buSzTx/>
              <a:tabLst/>
              <a:defRPr/>
            </a:pPr>
            <a:r>
              <a:rPr kumimoji="0" lang="en-US" sz="2800" b="0" i="0" u="none" strike="noStrike" kern="1200" cap="none" spc="0" normalizeH="0" baseline="0" noProof="0" dirty="0">
                <a:ln>
                  <a:noFill/>
                </a:ln>
                <a:solidFill>
                  <a:srgbClr val="1D3259"/>
                </a:solidFill>
                <a:effectLst/>
                <a:uLnTx/>
                <a:uFillTx/>
                <a:latin typeface="Calibri" panose="020F0502020204030204"/>
                <a:ea typeface="+mn-ea"/>
                <a:cs typeface="+mn-cs"/>
              </a:rPr>
              <a:t>Admin contact submits for Department Review</a:t>
            </a:r>
          </a:p>
        </p:txBody>
      </p:sp>
      <p:pic>
        <p:nvPicPr>
          <p:cNvPr id="7" name="Picture 6">
            <a:extLst>
              <a:ext uri="{FF2B5EF4-FFF2-40B4-BE49-F238E27FC236}">
                <a16:creationId xmlns:a16="http://schemas.microsoft.com/office/drawing/2014/main" id="{69E46BAD-DEF6-4087-8D2F-D69CBCA7E77C}"/>
              </a:ext>
            </a:extLst>
          </p:cNvPr>
          <p:cNvPicPr>
            <a:picLocks noChangeAspect="1"/>
          </p:cNvPicPr>
          <p:nvPr/>
        </p:nvPicPr>
        <p:blipFill rotWithShape="1">
          <a:blip r:embed="rId3"/>
          <a:srcRect l="793" t="1257" r="778" b="1"/>
          <a:stretch/>
        </p:blipFill>
        <p:spPr>
          <a:xfrm>
            <a:off x="2917486" y="1471947"/>
            <a:ext cx="8815727" cy="4419600"/>
          </a:xfrm>
          <a:prstGeom prst="rect">
            <a:avLst/>
          </a:prstGeom>
          <a:ln>
            <a:solidFill>
              <a:schemeClr val="tx1"/>
            </a:solidFill>
          </a:ln>
        </p:spPr>
      </p:pic>
      <p:sp>
        <p:nvSpPr>
          <p:cNvPr id="10" name="Rectangle 9">
            <a:extLst>
              <a:ext uri="{FF2B5EF4-FFF2-40B4-BE49-F238E27FC236}">
                <a16:creationId xmlns:a16="http://schemas.microsoft.com/office/drawing/2014/main" id="{EED56F4E-26F3-4320-AD3A-FFA56765918F}"/>
              </a:ext>
            </a:extLst>
          </p:cNvPr>
          <p:cNvSpPr/>
          <p:nvPr/>
        </p:nvSpPr>
        <p:spPr>
          <a:xfrm>
            <a:off x="3046412" y="3651885"/>
            <a:ext cx="1219200" cy="310515"/>
          </a:xfrm>
          <a:prstGeom prst="rect">
            <a:avLst/>
          </a:prstGeom>
          <a:noFill/>
          <a:ln w="38100">
            <a:solidFill>
              <a:srgbClr val="E572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63350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1CF6E366D25746B8253CB34701FC81" ma:contentTypeVersion="11" ma:contentTypeDescription="Create a new document." ma:contentTypeScope="" ma:versionID="6c7a4a0fa429f5e865d261bc90aff989">
  <xsd:schema xmlns:xsd="http://www.w3.org/2001/XMLSchema" xmlns:xs="http://www.w3.org/2001/XMLSchema" xmlns:p="http://schemas.microsoft.com/office/2006/metadata/properties" xmlns:ns1="http://schemas.microsoft.com/sharepoint/v3" xmlns:ns3="684df1fe-1cc2-4d1a-8e0a-b5b7db577906" targetNamespace="http://schemas.microsoft.com/office/2006/metadata/properties" ma:root="true" ma:fieldsID="99014db3322d01c18dbd67d80ac17ff6" ns1:_="" ns3:_="">
    <xsd:import namespace="http://schemas.microsoft.com/sharepoint/v3"/>
    <xsd:import namespace="684df1fe-1cc2-4d1a-8e0a-b5b7db577906"/>
    <xsd:element name="properties">
      <xsd:complexType>
        <xsd:sequence>
          <xsd:element name="documentManagement">
            <xsd:complexType>
              <xsd:all>
                <xsd:element ref="ns3:MediaServiceMetadata" minOccurs="0"/>
                <xsd:element ref="ns3:MediaServiceFastMetadata" minOccurs="0"/>
                <xsd:element ref="ns3:MediaServiceAutoTags" minOccurs="0"/>
                <xsd:element ref="ns1:_ip_UnifiedCompliancePolicyProperties" minOccurs="0"/>
                <xsd:element ref="ns1:_ip_UnifiedCompliancePolicyUIAction" minOccurs="0"/>
                <xsd:element ref="ns3:MediaServiceDateTake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4df1fe-1cc2-4d1a-8e0a-b5b7db5779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EA562E-BC74-4383-A2D8-2BCD8101617A}">
  <ds:schemaRefs>
    <ds:schemaRef ds:uri="http://schemas.microsoft.com/sharepoint/v3/contenttype/forms"/>
  </ds:schemaRefs>
</ds:datastoreItem>
</file>

<file path=customXml/itemProps2.xml><?xml version="1.0" encoding="utf-8"?>
<ds:datastoreItem xmlns:ds="http://schemas.openxmlformats.org/officeDocument/2006/customXml" ds:itemID="{44FB1B96-7B99-489E-8DB9-B9DF3D4B8D5F}">
  <ds:schemaRefs>
    <ds:schemaRef ds:uri="http://schemas.microsoft.com/office/2006/documentManagement/types"/>
    <ds:schemaRef ds:uri="http://purl.org/dc/elements/1.1/"/>
    <ds:schemaRef ds:uri="http://purl.org/dc/dcmitype/"/>
    <ds:schemaRef ds:uri="http://schemas.microsoft.com/sharepoint/v3"/>
    <ds:schemaRef ds:uri="http://purl.org/dc/terms/"/>
    <ds:schemaRef ds:uri="http://schemas.microsoft.com/office/infopath/2007/PartnerControls"/>
    <ds:schemaRef ds:uri="http://schemas.openxmlformats.org/package/2006/metadata/core-properties"/>
    <ds:schemaRef ds:uri="684df1fe-1cc2-4d1a-8e0a-b5b7db57790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54D548A-5243-4D4D-9613-DF85483633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4df1fe-1cc2-4d1a-8e0a-b5b7db5779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27220</TotalTime>
  <Words>406</Words>
  <Application>Microsoft Office PowerPoint</Application>
  <PresentationFormat>Custom</PresentationFormat>
  <Paragraphs>119</Paragraphs>
  <Slides>19</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Arial Narrow</vt:lpstr>
      <vt:lpstr>BodoniURWBolObl</vt:lpstr>
      <vt:lpstr>Calibri</vt:lpstr>
      <vt:lpstr>Franklin Gothic Demi Cond</vt:lpstr>
      <vt:lpstr>FranklinGothicURWComBoo</vt:lpstr>
      <vt:lpstr>Wingdings</vt:lpstr>
      <vt:lpstr>Office Theme</vt:lpstr>
      <vt:lpstr>1_Office Theme</vt:lpstr>
      <vt:lpstr>2_Office Theme</vt:lpstr>
      <vt:lpstr>PowerPoint Presentation</vt:lpstr>
      <vt:lpstr>Today’s Agenda  </vt:lpstr>
      <vt:lpstr>Terminology and Navigation  </vt:lpstr>
      <vt:lpstr>Terminology and Navigation  </vt:lpstr>
      <vt:lpstr>Notifications  </vt:lpstr>
      <vt:lpstr>Department Review Overview</vt:lpstr>
      <vt:lpstr>Department Review Overview</vt:lpstr>
      <vt:lpstr>Department Review Overview</vt:lpstr>
      <vt:lpstr>Department Review Overview</vt:lpstr>
      <vt:lpstr>Department Review Overview</vt:lpstr>
      <vt:lpstr>Department Review Overview</vt:lpstr>
      <vt:lpstr>Department Review Overview</vt:lpstr>
      <vt:lpstr>Department Review Overview</vt:lpstr>
      <vt:lpstr>Department Review Overview</vt:lpstr>
      <vt:lpstr>Department Review Overview</vt:lpstr>
      <vt:lpstr>Department Review Overview</vt:lpstr>
      <vt:lpstr>Department Review Overview</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cdr9c</dc:creator>
  <cp:lastModifiedBy>Spaulding, MaryBeth Augusta (mas7zt)</cp:lastModifiedBy>
  <cp:revision>208</cp:revision>
  <dcterms:created xsi:type="dcterms:W3CDTF">2017-05-24T17:18:57Z</dcterms:created>
  <dcterms:modified xsi:type="dcterms:W3CDTF">2022-04-18T18:56:10Z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0x010100B01CF6E366D25746B8253CB34701FC81</vt:lpwstr>
  </property>
</Properties>
</file>